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33DD-4707-AC0C-66DC-D788E1287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A4D0C-F41E-EF1D-1700-7292EFF2A1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91F6D-D677-AF33-9623-347CBCBBE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7596E-59C6-0197-9B2E-22CFB38B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CBDAB-A618-84F0-5E5A-D38B3EAE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230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9D1FF-6204-650D-EF96-30365B12B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FD2DD-4A7C-1E8A-3EB9-42B5F43AE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BF756-EB0D-3A0C-D6F7-07B74DF23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FC7BC-7B7C-4F7D-A348-F8E1B9E9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13463-0322-A43A-4180-81F682C8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435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AC531C-F07C-C073-7555-3EC111AEA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F5EB1-3A11-813F-68E6-594403933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CB156-1ED6-44A5-BA86-A98A33F0E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CB369-54DF-4BE5-D871-9401940C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940E1-4ADE-3B3A-F5A1-FF1467497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374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6D4E-7280-D79D-B558-42BA8055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461E1-2F38-C9DB-C393-CE8D29830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37807-AA16-69B0-B77E-0E6887E71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C8F70-5782-4DCE-6A60-ECDDCC958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7F4F8-3224-A6BB-A5A1-7F250D51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749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5985D-DF52-4AFC-5B76-809E0D6A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79220-09B7-3898-8A3A-C7C49F7D7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9D839-9A5E-DAD0-24C0-7E7F85CA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C593E-7103-13D8-4909-1B56B70C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59EC2-CD04-BF96-BBA0-F303E38A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64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C045-49F8-276B-A9DE-CA352BA93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49070-8D78-CA44-B794-7319B6062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531FC-E984-302C-6562-A8E02DEA6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D0BC4-1C28-C160-73FF-97069371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67A2C-B5F5-46CF-BD57-BC32CFE25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AFEC5-CB63-C203-07E0-B8F3491F6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090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B42D-00B4-AEDE-AE80-07CCD59AA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5F377-364D-5295-845F-52F2A0A80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FF1AD-2D47-95B6-F18D-579501E82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BF8C4-DE61-E73A-9914-D1C46AFCA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075054-3B03-9BDF-119F-24DC763E8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E416D-7CBB-97F9-DE30-DCAFFADC1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57AE87-A42C-4842-7564-610AFA4A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39316-3793-8A8D-95A6-AC78A8172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541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8FCDD-2F40-654D-1BF3-A45B32D12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07E9EE-8BAA-097A-22DA-3399E16E9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C5E034-7834-901E-8F4A-429C1E09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65470F-663C-ABDF-A877-63F60395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869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A0357-6838-5E67-446C-F370412A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BFCFA6-4CB6-5DF9-1B77-E7481DBE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B56A5-1EE3-FA8D-540F-985FB24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56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179-1FC5-D965-7896-7E5FE177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56735-0A10-850D-FDCF-99D9BC602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33E45-71E9-9630-EA78-1257D0E29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9D5AD-389E-ACB0-758B-221F025C3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AB3E0-41EB-F4BF-5FF0-8F386DF1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EB6C7-757D-6D0E-B32F-FAFD1756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09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E16F6-FA5D-1650-A743-39700A10F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ABCDB7-DD86-21DC-454F-CE77C58C1F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83EED-55B9-8334-3F69-F12BBFCB3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E0B72-4267-81DC-561D-57E54EC3D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A574D-4213-C98F-2BA3-2E72C1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BD56A-992E-1094-E704-84459E581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427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91289E-4FE7-A582-3413-C92542B56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55AF1-672E-F9B0-44F3-E0E0FF34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96E6A-BEA3-CC68-29FA-BAB72D81F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ECC3B-5739-45C2-B135-318AACCA1500}" type="datetimeFigureOut">
              <a:rPr lang="en-AU" smtClean="0"/>
              <a:t>16/05/2026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D91C9-E16A-BF93-6818-B076F7411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4350D-55B3-1C28-A059-FE0932E84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BD601-846E-4C49-BE83-DBB0E67E888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197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E32FF-91B2-8851-19BC-4A6FB951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050000" y="9599760"/>
            <a:ext cx="1316160" cy="479880"/>
          </a:xfrm>
        </p:spPr>
        <p:txBody>
          <a:bodyPr/>
          <a:lstStyle/>
          <a:p>
            <a:pPr lvl="0"/>
            <a:fld id="{01465218-AEE4-4AE1-92B8-8FC51BAAA656}" type="slidenum">
              <a:rPr lang="en-AU" smtClean="0"/>
              <a:t>1</a:t>
            </a:fld>
            <a:endParaRPr lang="en-AU"/>
          </a:p>
        </p:txBody>
      </p:sp>
      <p:sp>
        <p:nvSpPr>
          <p:cNvPr id="5" name="Start-End">
            <a:extLst>
              <a:ext uri="{FF2B5EF4-FFF2-40B4-BE49-F238E27FC236}">
                <a16:creationId xmlns:a16="http://schemas.microsoft.com/office/drawing/2014/main" id="{82C3A90C-8EA6-0E86-4969-87A508226837}"/>
              </a:ext>
            </a:extLst>
          </p:cNvPr>
          <p:cNvSpPr/>
          <p:nvPr/>
        </p:nvSpPr>
        <p:spPr>
          <a:xfrm>
            <a:off x="252456" y="382504"/>
            <a:ext cx="966568" cy="3600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3470"/>
              <a:gd name="f9" fmla="+- 3470 0 0"/>
              <a:gd name="f10" fmla="+- 0 0 10800"/>
              <a:gd name="f11" fmla="val 18130"/>
              <a:gd name="f12" fmla="+- 18130 0 21600"/>
              <a:gd name="f13" fmla="+- 21600 0 10800"/>
              <a:gd name="f14" fmla="+- 0 0 0"/>
              <a:gd name="f15" fmla="*/ f4 1 21600"/>
              <a:gd name="f16" fmla="*/ f5 1 21600"/>
              <a:gd name="f17" fmla="+- 0 0 f8"/>
              <a:gd name="f18" fmla="+- 10800 0 f7"/>
              <a:gd name="f19" fmla="+- 0 0 f1"/>
              <a:gd name="f20" fmla="abs f9"/>
              <a:gd name="f21" fmla="abs f10"/>
              <a:gd name="f22" fmla="?: f10 0 f0"/>
              <a:gd name="f23" fmla="?: f10 f0 0"/>
              <a:gd name="f24" fmla="+- 21600 0 f11"/>
              <a:gd name="f25" fmla="+- 10800 0 f6"/>
              <a:gd name="f26" fmla="abs f12"/>
              <a:gd name="f27" fmla="abs f13"/>
              <a:gd name="f28" fmla="?: f13 0 f0"/>
              <a:gd name="f29" fmla="?: f13 f0 0"/>
              <a:gd name="f30" fmla="*/ f14 f0 1"/>
              <a:gd name="f31" fmla="*/ 1060 f15 1"/>
              <a:gd name="f32" fmla="*/ 20540 f15 1"/>
              <a:gd name="f33" fmla="*/ 18420 f16 1"/>
              <a:gd name="f34" fmla="*/ 3180 f16 1"/>
              <a:gd name="f35" fmla="abs f17"/>
              <a:gd name="f36" fmla="abs f18"/>
              <a:gd name="f37" fmla="?: f17 f19 f1"/>
              <a:gd name="f38" fmla="?: f17 f1 f19"/>
              <a:gd name="f39" fmla="?: f17 f2 f1"/>
              <a:gd name="f40" fmla="?: f17 f1 f2"/>
              <a:gd name="f41" fmla="?: f9 f19 f1"/>
              <a:gd name="f42" fmla="?: f9 f1 f19"/>
              <a:gd name="f43" fmla="?: f9 f23 f22"/>
              <a:gd name="f44" fmla="?: f9 f22 f23"/>
              <a:gd name="f45" fmla="abs f24"/>
              <a:gd name="f46" fmla="abs f25"/>
              <a:gd name="f47" fmla="?: f24 f19 f1"/>
              <a:gd name="f48" fmla="?: f24 f1 f19"/>
              <a:gd name="f49" fmla="?: f24 f2 f1"/>
              <a:gd name="f50" fmla="?: f24 f1 f2"/>
              <a:gd name="f51" fmla="?: f12 f19 f1"/>
              <a:gd name="f52" fmla="?: f12 f1 f19"/>
              <a:gd name="f53" fmla="?: f12 f29 f28"/>
              <a:gd name="f54" fmla="?: f12 f28 f29"/>
              <a:gd name="f55" fmla="*/ 10800 f15 1"/>
              <a:gd name="f56" fmla="*/ 0 f16 1"/>
              <a:gd name="f57" fmla="*/ f30 1 f3"/>
              <a:gd name="f58" fmla="*/ 0 f15 1"/>
              <a:gd name="f59" fmla="*/ 10800 f16 1"/>
              <a:gd name="f60" fmla="*/ 21600 f16 1"/>
              <a:gd name="f61" fmla="*/ 21600 f15 1"/>
              <a:gd name="f62" fmla="?: f17 f40 f39"/>
              <a:gd name="f63" fmla="?: f17 f39 f40"/>
              <a:gd name="f64" fmla="?: f18 f38 f37"/>
              <a:gd name="f65" fmla="?: f10 f43 f44"/>
              <a:gd name="f66" fmla="?: f10 f41 f42"/>
              <a:gd name="f67" fmla="?: f24 f50 f49"/>
              <a:gd name="f68" fmla="?: f24 f49 f50"/>
              <a:gd name="f69" fmla="?: f25 f48 f47"/>
              <a:gd name="f70" fmla="?: f13 f53 f54"/>
              <a:gd name="f71" fmla="?: f13 f51 f52"/>
              <a:gd name="f72" fmla="+- f57 0 f1"/>
              <a:gd name="f73" fmla="?: f18 f63 f62"/>
              <a:gd name="f74" fmla="?: f25 f68 f6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2">
                <a:pos x="f55" y="f56"/>
              </a:cxn>
              <a:cxn ang="f72">
                <a:pos x="f58" y="f59"/>
              </a:cxn>
              <a:cxn ang="f72">
                <a:pos x="f55" y="f60"/>
              </a:cxn>
              <a:cxn ang="f72">
                <a:pos x="f61" y="f59"/>
              </a:cxn>
            </a:cxnLst>
            <a:rect l="f31" t="f34" r="f32" b="f33"/>
            <a:pathLst>
              <a:path w="21600" h="21600">
                <a:moveTo>
                  <a:pt x="f8" y="f7"/>
                </a:moveTo>
                <a:arcTo wR="f35" hR="f36" stAng="f73" swAng="f64"/>
                <a:arcTo wR="f20" hR="f21" stAng="f65" swAng="f66"/>
                <a:lnTo>
                  <a:pt x="f11" y="f6"/>
                </a:lnTo>
                <a:arcTo wR="f45" hR="f46" stAng="f74" swAng="f69"/>
                <a:arcTo wR="f26" hR="f27" stAng="f70" swAng="f71"/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New Call</a:t>
            </a:r>
          </a:p>
        </p:txBody>
      </p:sp>
      <p:sp>
        <p:nvSpPr>
          <p:cNvPr id="6" name="Process">
            <a:extLst>
              <a:ext uri="{FF2B5EF4-FFF2-40B4-BE49-F238E27FC236}">
                <a16:creationId xmlns:a16="http://schemas.microsoft.com/office/drawing/2014/main" id="{F3B54807-2451-B0E0-621C-38769CADAE66}"/>
              </a:ext>
            </a:extLst>
          </p:cNvPr>
          <p:cNvSpPr/>
          <p:nvPr/>
        </p:nvSpPr>
        <p:spPr>
          <a:xfrm>
            <a:off x="252456" y="1193964"/>
            <a:ext cx="2580351" cy="540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Call ID in Customer (LDAP)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g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et name, email, other numbers</a:t>
            </a:r>
          </a:p>
        </p:txBody>
      </p:sp>
      <p:cxnSp>
        <p:nvCxnSpPr>
          <p:cNvPr id="7" name="Connector-Standard">
            <a:extLst>
              <a:ext uri="{FF2B5EF4-FFF2-40B4-BE49-F238E27FC236}">
                <a16:creationId xmlns:a16="http://schemas.microsoft.com/office/drawing/2014/main" id="{DAB0AC5B-5FA6-72B7-E1CD-189B33087A4E}"/>
              </a:ext>
            </a:extLst>
          </p:cNvPr>
          <p:cNvCxnSpPr>
            <a:cxnSpLocks/>
            <a:stCxn id="5" idx="1"/>
            <a:endCxn id="6" idx="0"/>
          </p:cNvCxnSpPr>
          <p:nvPr/>
        </p:nvCxnSpPr>
        <p:spPr>
          <a:xfrm>
            <a:off x="1219024" y="562504"/>
            <a:ext cx="323608" cy="631460"/>
          </a:xfrm>
          <a:prstGeom prst="bentConnector2">
            <a:avLst/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8" name="Decision">
            <a:extLst>
              <a:ext uri="{FF2B5EF4-FFF2-40B4-BE49-F238E27FC236}">
                <a16:creationId xmlns:a16="http://schemas.microsoft.com/office/drawing/2014/main" id="{DDA2238D-A574-F848-1E2C-B6E541DDDDEE}"/>
              </a:ext>
            </a:extLst>
          </p:cNvPr>
          <p:cNvSpPr/>
          <p:nvPr/>
        </p:nvSpPr>
        <p:spPr>
          <a:xfrm>
            <a:off x="3537880" y="392596"/>
            <a:ext cx="1239121" cy="108584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Call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Diverted?</a:t>
            </a:r>
          </a:p>
        </p:txBody>
      </p:sp>
      <p:cxnSp>
        <p:nvCxnSpPr>
          <p:cNvPr id="9" name="Connector-Standard 1">
            <a:extLst>
              <a:ext uri="{FF2B5EF4-FFF2-40B4-BE49-F238E27FC236}">
                <a16:creationId xmlns:a16="http://schemas.microsoft.com/office/drawing/2014/main" id="{CA3DF75D-6FFB-7271-4831-5DE0DBACE40C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rot="16200000" flipH="1">
            <a:off x="3366397" y="5109249"/>
            <a:ext cx="540618" cy="1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10" name="Connector-Standard 2">
            <a:extLst>
              <a:ext uri="{FF2B5EF4-FFF2-40B4-BE49-F238E27FC236}">
                <a16:creationId xmlns:a16="http://schemas.microsoft.com/office/drawing/2014/main" id="{1BD79B10-7803-5383-222C-F244C84CA62F}"/>
              </a:ext>
            </a:extLst>
          </p:cNvPr>
          <p:cNvCxnSpPr>
            <a:cxnSpLocks/>
            <a:stCxn id="14" idx="1"/>
            <a:endCxn id="15" idx="3"/>
          </p:cNvCxnSpPr>
          <p:nvPr/>
        </p:nvCxnSpPr>
        <p:spPr>
          <a:xfrm flipV="1">
            <a:off x="4256268" y="4906261"/>
            <a:ext cx="4525868" cy="889638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11" name="Connector-Standard 3">
            <a:extLst>
              <a:ext uri="{FF2B5EF4-FFF2-40B4-BE49-F238E27FC236}">
                <a16:creationId xmlns:a16="http://schemas.microsoft.com/office/drawing/2014/main" id="{0B54FD5A-E70A-8C76-F6AB-3E2C7E7343E3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5400000" flipH="1" flipV="1">
            <a:off x="2179352" y="-244125"/>
            <a:ext cx="1341368" cy="2614809"/>
          </a:xfrm>
          <a:prstGeom prst="bentConnector5">
            <a:avLst>
              <a:gd name="adj1" fmla="val -17042"/>
              <a:gd name="adj2" fmla="val 62823"/>
              <a:gd name="adj3" fmla="val 117042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13" name="Decision 1">
            <a:extLst>
              <a:ext uri="{FF2B5EF4-FFF2-40B4-BE49-F238E27FC236}">
                <a16:creationId xmlns:a16="http://schemas.microsoft.com/office/drawing/2014/main" id="{5001CDF1-DA1B-79A0-77AB-9197810FDAF8}"/>
              </a:ext>
            </a:extLst>
          </p:cNvPr>
          <p:cNvSpPr/>
          <p:nvPr/>
        </p:nvSpPr>
        <p:spPr>
          <a:xfrm>
            <a:off x="3017145" y="4006261"/>
            <a:ext cx="1239122" cy="8326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Holiday?</a:t>
            </a:r>
          </a:p>
        </p:txBody>
      </p:sp>
      <p:sp>
        <p:nvSpPr>
          <p:cNvPr id="14" name="Decision 2">
            <a:extLst>
              <a:ext uri="{FF2B5EF4-FFF2-40B4-BE49-F238E27FC236}">
                <a16:creationId xmlns:a16="http://schemas.microsoft.com/office/drawing/2014/main" id="{78456810-DCF3-E49A-3EA9-EEDDE9999FF4}"/>
              </a:ext>
            </a:extLst>
          </p:cNvPr>
          <p:cNvSpPr/>
          <p:nvPr/>
        </p:nvSpPr>
        <p:spPr>
          <a:xfrm>
            <a:off x="3017145" y="5379559"/>
            <a:ext cx="1239123" cy="83268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Business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Hours?</a:t>
            </a:r>
          </a:p>
        </p:txBody>
      </p:sp>
      <p:sp>
        <p:nvSpPr>
          <p:cNvPr id="15" name="Process 1">
            <a:extLst>
              <a:ext uri="{FF2B5EF4-FFF2-40B4-BE49-F238E27FC236}">
                <a16:creationId xmlns:a16="http://schemas.microsoft.com/office/drawing/2014/main" id="{7D2A623B-0974-9DFE-B405-02CEFF2CA5EA}"/>
              </a:ext>
            </a:extLst>
          </p:cNvPr>
          <p:cNvSpPr/>
          <p:nvPr/>
        </p:nvSpPr>
        <p:spPr>
          <a:xfrm>
            <a:off x="8782136" y="4422601"/>
            <a:ext cx="3166911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</a:t>
            </a: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with 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Day Greeting</a:t>
            </a:r>
          </a:p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and follow AI Instructions </a:t>
            </a:r>
          </a:p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16" name="Process 2">
            <a:extLst>
              <a:ext uri="{FF2B5EF4-FFF2-40B4-BE49-F238E27FC236}">
                <a16:creationId xmlns:a16="http://schemas.microsoft.com/office/drawing/2014/main" id="{2853AFA9-6E01-8F4D-47C7-EE8915E720F2}"/>
              </a:ext>
            </a:extLst>
          </p:cNvPr>
          <p:cNvSpPr/>
          <p:nvPr/>
        </p:nvSpPr>
        <p:spPr>
          <a:xfrm>
            <a:off x="8782136" y="560650"/>
            <a:ext cx="3166912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with Diversion Greeting</a:t>
            </a:r>
            <a:b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fo</a:t>
            </a: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ll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ow Diversion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17" name="Decision 3">
            <a:extLst>
              <a:ext uri="{FF2B5EF4-FFF2-40B4-BE49-F238E27FC236}">
                <a16:creationId xmlns:a16="http://schemas.microsoft.com/office/drawing/2014/main" id="{0E60B2A7-2409-1C81-89BF-5089305F50AD}"/>
              </a:ext>
            </a:extLst>
          </p:cNvPr>
          <p:cNvSpPr/>
          <p:nvPr/>
        </p:nvSpPr>
        <p:spPr>
          <a:xfrm>
            <a:off x="6410052" y="392596"/>
            <a:ext cx="1239120" cy="108584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Caller Id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in Internal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D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irectory?</a:t>
            </a:r>
          </a:p>
        </p:txBody>
      </p:sp>
      <p:cxnSp>
        <p:nvCxnSpPr>
          <p:cNvPr id="18" name="Connector-Standard 5" descr="Yes">
            <a:extLst>
              <a:ext uri="{FF2B5EF4-FFF2-40B4-BE49-F238E27FC236}">
                <a16:creationId xmlns:a16="http://schemas.microsoft.com/office/drawing/2014/main" id="{5617AAC7-116F-05E9-BC36-A7075AE2BE89}"/>
              </a:ext>
            </a:extLst>
          </p:cNvPr>
          <p:cNvCxnSpPr>
            <a:cxnSpLocks/>
            <a:stCxn id="8" idx="1"/>
            <a:endCxn id="17" idx="3"/>
          </p:cNvCxnSpPr>
          <p:nvPr/>
        </p:nvCxnSpPr>
        <p:spPr>
          <a:xfrm flipV="1">
            <a:off x="4777001" y="935518"/>
            <a:ext cx="1633051" cy="1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19" name="Connector-Standard 6">
            <a:extLst>
              <a:ext uri="{FF2B5EF4-FFF2-40B4-BE49-F238E27FC236}">
                <a16:creationId xmlns:a16="http://schemas.microsoft.com/office/drawing/2014/main" id="{4B9C261F-B6A8-4F58-8B80-1D769EC90263}"/>
              </a:ext>
            </a:extLst>
          </p:cNvPr>
          <p:cNvCxnSpPr>
            <a:cxnSpLocks/>
            <a:stCxn id="17" idx="2"/>
            <a:endCxn id="13" idx="0"/>
          </p:cNvCxnSpPr>
          <p:nvPr/>
        </p:nvCxnSpPr>
        <p:spPr>
          <a:xfrm rot="5400000">
            <a:off x="4069249" y="1045897"/>
            <a:ext cx="2527821" cy="3392906"/>
          </a:xfrm>
          <a:prstGeom prst="bentConnector3">
            <a:avLst>
              <a:gd name="adj1" fmla="val 77717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20" name="Connector-Standard 7">
            <a:extLst>
              <a:ext uri="{FF2B5EF4-FFF2-40B4-BE49-F238E27FC236}">
                <a16:creationId xmlns:a16="http://schemas.microsoft.com/office/drawing/2014/main" id="{F456693C-2A4A-1EA7-156A-B23C7C2F9646}"/>
              </a:ext>
            </a:extLst>
          </p:cNvPr>
          <p:cNvCxnSpPr>
            <a:cxnSpLocks/>
            <a:stCxn id="17" idx="1"/>
            <a:endCxn id="16" idx="3"/>
          </p:cNvCxnSpPr>
          <p:nvPr/>
        </p:nvCxnSpPr>
        <p:spPr>
          <a:xfrm>
            <a:off x="7649172" y="935518"/>
            <a:ext cx="1132964" cy="108792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21" name="Process 3">
            <a:extLst>
              <a:ext uri="{FF2B5EF4-FFF2-40B4-BE49-F238E27FC236}">
                <a16:creationId xmlns:a16="http://schemas.microsoft.com/office/drawing/2014/main" id="{D13164CF-7DA5-8E79-CAB9-8C627D315E57}"/>
              </a:ext>
            </a:extLst>
          </p:cNvPr>
          <p:cNvSpPr/>
          <p:nvPr/>
        </p:nvSpPr>
        <p:spPr>
          <a:xfrm>
            <a:off x="8782136" y="3135284"/>
            <a:ext cx="3166912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Answer call with Holiday Greeting</a:t>
            </a:r>
            <a:b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</a:t>
            </a: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follow 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AI Instructions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sp>
        <p:nvSpPr>
          <p:cNvPr id="22" name="Process 4">
            <a:extLst>
              <a:ext uri="{FF2B5EF4-FFF2-40B4-BE49-F238E27FC236}">
                <a16:creationId xmlns:a16="http://schemas.microsoft.com/office/drawing/2014/main" id="{F1526DEB-D085-7C3B-88D9-151F71EFC2A6}"/>
              </a:ext>
            </a:extLst>
          </p:cNvPr>
          <p:cNvSpPr/>
          <p:nvPr/>
        </p:nvSpPr>
        <p:spPr>
          <a:xfrm>
            <a:off x="8782135" y="5706772"/>
            <a:ext cx="3166912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Answer call with After Hours Greeting</a:t>
            </a:r>
            <a:b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and follow AI Instructions</a:t>
            </a:r>
          </a:p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Lookup internal directory</a:t>
            </a:r>
          </a:p>
          <a:p>
            <a:pPr lvl="0" algn="ctr" hangingPunct="0"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for transfer and message functions</a:t>
            </a:r>
          </a:p>
        </p:txBody>
      </p:sp>
      <p:cxnSp>
        <p:nvCxnSpPr>
          <p:cNvPr id="23" name="Connector-Standard 8">
            <a:extLst>
              <a:ext uri="{FF2B5EF4-FFF2-40B4-BE49-F238E27FC236}">
                <a16:creationId xmlns:a16="http://schemas.microsoft.com/office/drawing/2014/main" id="{DC49F293-1961-80E4-C94F-77D052AA3C7B}"/>
              </a:ext>
            </a:extLst>
          </p:cNvPr>
          <p:cNvCxnSpPr>
            <a:cxnSpLocks/>
            <a:stCxn id="13" idx="1"/>
            <a:endCxn id="21" idx="3"/>
          </p:cNvCxnSpPr>
          <p:nvPr/>
        </p:nvCxnSpPr>
        <p:spPr>
          <a:xfrm flipV="1">
            <a:off x="4256267" y="3618944"/>
            <a:ext cx="4525869" cy="803657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24" name="Connector-Standard 9">
            <a:extLst>
              <a:ext uri="{FF2B5EF4-FFF2-40B4-BE49-F238E27FC236}">
                <a16:creationId xmlns:a16="http://schemas.microsoft.com/office/drawing/2014/main" id="{5AB0DB1A-B678-895D-D59C-CE300FFA0357}"/>
              </a:ext>
            </a:extLst>
          </p:cNvPr>
          <p:cNvCxnSpPr>
            <a:cxnSpLocks/>
            <a:stCxn id="14" idx="2"/>
            <a:endCxn id="22" idx="3"/>
          </p:cNvCxnSpPr>
          <p:nvPr/>
        </p:nvCxnSpPr>
        <p:spPr>
          <a:xfrm rot="5400000" flipH="1" flipV="1">
            <a:off x="6198517" y="3628622"/>
            <a:ext cx="21807" cy="5145428"/>
          </a:xfrm>
          <a:prstGeom prst="bentConnector4">
            <a:avLst>
              <a:gd name="adj1" fmla="val -1048287"/>
              <a:gd name="adj2" fmla="val 5602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54" name="Connector-Standard 6">
            <a:extLst>
              <a:ext uri="{FF2B5EF4-FFF2-40B4-BE49-F238E27FC236}">
                <a16:creationId xmlns:a16="http://schemas.microsoft.com/office/drawing/2014/main" id="{BD82CD2E-E969-AA56-4090-FFFEFE52D7DC}"/>
              </a:ext>
            </a:extLst>
          </p:cNvPr>
          <p:cNvCxnSpPr>
            <a:cxnSpLocks/>
            <a:stCxn id="8" idx="2"/>
            <a:endCxn id="61" idx="0"/>
          </p:cNvCxnSpPr>
          <p:nvPr/>
        </p:nvCxnSpPr>
        <p:spPr>
          <a:xfrm rot="5400000">
            <a:off x="3974966" y="1660916"/>
            <a:ext cx="364950" cy="1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F34320F5-A6D8-14A5-53AA-90D8018C2590}"/>
              </a:ext>
            </a:extLst>
          </p:cNvPr>
          <p:cNvSpPr txBox="1"/>
          <p:nvPr/>
        </p:nvSpPr>
        <p:spPr>
          <a:xfrm>
            <a:off x="4742739" y="892066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DBA341-9537-7E43-3307-77C1796A2DDE}"/>
              </a:ext>
            </a:extLst>
          </p:cNvPr>
          <p:cNvSpPr txBox="1"/>
          <p:nvPr/>
        </p:nvSpPr>
        <p:spPr>
          <a:xfrm>
            <a:off x="7573856" y="892065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FD75718-36E2-EC65-E2BC-D4193C3258FA}"/>
              </a:ext>
            </a:extLst>
          </p:cNvPr>
          <p:cNvSpPr txBox="1"/>
          <p:nvPr/>
        </p:nvSpPr>
        <p:spPr>
          <a:xfrm>
            <a:off x="4256267" y="4363002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76A03C-7260-7253-DA6C-BC7231031608}"/>
              </a:ext>
            </a:extLst>
          </p:cNvPr>
          <p:cNvSpPr txBox="1"/>
          <p:nvPr/>
        </p:nvSpPr>
        <p:spPr>
          <a:xfrm>
            <a:off x="4256267" y="5737226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D00A380-11B6-BA23-BECB-894AA60A8E83}"/>
              </a:ext>
            </a:extLst>
          </p:cNvPr>
          <p:cNvSpPr txBox="1"/>
          <p:nvPr/>
        </p:nvSpPr>
        <p:spPr>
          <a:xfrm>
            <a:off x="4093728" y="1410787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E33201-6E3A-EF35-7CF1-AE05A0504672}"/>
              </a:ext>
            </a:extLst>
          </p:cNvPr>
          <p:cNvSpPr txBox="1"/>
          <p:nvPr/>
        </p:nvSpPr>
        <p:spPr>
          <a:xfrm>
            <a:off x="6966667" y="1412011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35A5E14-987C-A34D-BF82-FD8CB1E76270}"/>
              </a:ext>
            </a:extLst>
          </p:cNvPr>
          <p:cNvSpPr txBox="1"/>
          <p:nvPr/>
        </p:nvSpPr>
        <p:spPr>
          <a:xfrm>
            <a:off x="3572993" y="4763237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E619C1A-ED2F-2990-8359-E14E521C03B0}"/>
              </a:ext>
            </a:extLst>
          </p:cNvPr>
          <p:cNvSpPr txBox="1"/>
          <p:nvPr/>
        </p:nvSpPr>
        <p:spPr>
          <a:xfrm>
            <a:off x="3572992" y="6174173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  <p:sp>
        <p:nvSpPr>
          <p:cNvPr id="58" name="Process 2">
            <a:extLst>
              <a:ext uri="{FF2B5EF4-FFF2-40B4-BE49-F238E27FC236}">
                <a16:creationId xmlns:a16="http://schemas.microsoft.com/office/drawing/2014/main" id="{DF9FA8CB-4F29-6893-49E5-F4F1252A9261}"/>
              </a:ext>
            </a:extLst>
          </p:cNvPr>
          <p:cNvSpPr/>
          <p:nvPr/>
        </p:nvSpPr>
        <p:spPr>
          <a:xfrm>
            <a:off x="8782135" y="1847967"/>
            <a:ext cx="3166912" cy="967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0800 f8 1"/>
              <a:gd name="f12" fmla="*/ 0 f9 1"/>
              <a:gd name="f13" fmla="*/ f10 1 f2"/>
              <a:gd name="f14" fmla="*/ 0 f8 1"/>
              <a:gd name="f15" fmla="*/ 10800 f9 1"/>
              <a:gd name="f16" fmla="*/ 21600 f9 1"/>
              <a:gd name="f17" fmla="*/ 21600 f8 1"/>
              <a:gd name="f18" fmla="+- f13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">
                <a:pos x="f11" y="f12"/>
              </a:cxn>
              <a:cxn ang="f18">
                <a:pos x="f14" y="f15"/>
              </a:cxn>
              <a:cxn ang="f18">
                <a:pos x="f11" y="f16"/>
              </a:cxn>
              <a:cxn ang="f18">
                <a:pos x="f17" y="f15"/>
              </a:cxn>
            </a:cxnLst>
            <a:rect l="l" t="t" r="r" b="b"/>
            <a:pathLst>
              <a:path w="21600" h="21600">
                <a:moveTo>
                  <a:pt x="f5" y="f5"/>
                </a:moveTo>
                <a:lnTo>
                  <a:pt x="f6" y="f5"/>
                </a:ln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If request is made for a name that is not 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in the Internal Directory but is in the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Customer Contacts a PIN will be requested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and personal assistant mode is invoked.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(Future calendar and email functions)</a:t>
            </a:r>
            <a:endParaRPr lang="en-GB" sz="1200" b="0" i="0" u="none" strike="noStrike" kern="1200" cap="none" dirty="0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61" name="Decision 3">
            <a:extLst>
              <a:ext uri="{FF2B5EF4-FFF2-40B4-BE49-F238E27FC236}">
                <a16:creationId xmlns:a16="http://schemas.microsoft.com/office/drawing/2014/main" id="{F25D1134-FF0C-ACC9-B2AB-89FA9B3B8861}"/>
              </a:ext>
            </a:extLst>
          </p:cNvPr>
          <p:cNvSpPr/>
          <p:nvPr/>
        </p:nvSpPr>
        <p:spPr>
          <a:xfrm>
            <a:off x="3537880" y="1843391"/>
            <a:ext cx="1239120" cy="108584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Caller Id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in Internal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D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irectory?</a:t>
            </a:r>
          </a:p>
        </p:txBody>
      </p:sp>
      <p:sp>
        <p:nvSpPr>
          <p:cNvPr id="68" name="Decision 3">
            <a:extLst>
              <a:ext uri="{FF2B5EF4-FFF2-40B4-BE49-F238E27FC236}">
                <a16:creationId xmlns:a16="http://schemas.microsoft.com/office/drawing/2014/main" id="{68B5DE34-8592-2251-901F-9F2C3F84D2F3}"/>
              </a:ext>
            </a:extLst>
          </p:cNvPr>
          <p:cNvSpPr/>
          <p:nvPr/>
        </p:nvSpPr>
        <p:spPr>
          <a:xfrm>
            <a:off x="5248413" y="1787814"/>
            <a:ext cx="1239120" cy="108584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5" y="f7"/>
                </a:moveTo>
                <a:lnTo>
                  <a:pt x="f7" y="f5"/>
                </a:ln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close/>
              </a:path>
            </a:pathLst>
          </a:custGeom>
          <a:solidFill>
            <a:srgbClr val="FFFFFF"/>
          </a:solidFill>
          <a:ln w="1080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Personal</a:t>
            </a:r>
            <a:b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</a:b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Assistant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defRPr>
            </a:pPr>
            <a:r>
              <a:rPr lang="en-GB" sz="1200" dirty="0">
                <a:latin typeface="Liberation Sans" pitchFamily="18"/>
                <a:ea typeface="Microsoft YaHei" pitchFamily="2"/>
                <a:cs typeface="Mangal" pitchFamily="2"/>
              </a:rPr>
              <a:t>Enabled</a:t>
            </a:r>
            <a:r>
              <a:rPr lang="en-GB" sz="1200" b="0" i="0" u="none" strike="noStrike" kern="1200" cap="none" dirty="0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rPr>
              <a:t>?</a:t>
            </a:r>
          </a:p>
        </p:txBody>
      </p:sp>
      <p:cxnSp>
        <p:nvCxnSpPr>
          <p:cNvPr id="69" name="Connector-Standard 6">
            <a:extLst>
              <a:ext uri="{FF2B5EF4-FFF2-40B4-BE49-F238E27FC236}">
                <a16:creationId xmlns:a16="http://schemas.microsoft.com/office/drawing/2014/main" id="{35B053B7-2076-14AD-C717-34E9663AADC3}"/>
              </a:ext>
            </a:extLst>
          </p:cNvPr>
          <p:cNvCxnSpPr>
            <a:cxnSpLocks/>
            <a:stCxn id="61" idx="2"/>
            <a:endCxn id="13" idx="0"/>
          </p:cNvCxnSpPr>
          <p:nvPr/>
        </p:nvCxnSpPr>
        <p:spPr>
          <a:xfrm rot="5400000">
            <a:off x="3358560" y="3207381"/>
            <a:ext cx="1077026" cy="520734"/>
          </a:xfrm>
          <a:prstGeom prst="bentConnector3">
            <a:avLst>
              <a:gd name="adj1" fmla="val 47795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72" name="Connector-Standard 5" descr="Yes">
            <a:extLst>
              <a:ext uri="{FF2B5EF4-FFF2-40B4-BE49-F238E27FC236}">
                <a16:creationId xmlns:a16="http://schemas.microsoft.com/office/drawing/2014/main" id="{B5BE7066-218E-132B-094E-805493B7DF7D}"/>
              </a:ext>
            </a:extLst>
          </p:cNvPr>
          <p:cNvCxnSpPr>
            <a:cxnSpLocks/>
            <a:stCxn id="61" idx="1"/>
            <a:endCxn id="68" idx="3"/>
          </p:cNvCxnSpPr>
          <p:nvPr/>
        </p:nvCxnSpPr>
        <p:spPr>
          <a:xfrm flipV="1">
            <a:off x="4777000" y="2330736"/>
            <a:ext cx="471413" cy="55577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267C98ED-3901-9905-7721-3E5CB20688D5}"/>
              </a:ext>
            </a:extLst>
          </p:cNvPr>
          <p:cNvSpPr txBox="1"/>
          <p:nvPr/>
        </p:nvSpPr>
        <p:spPr>
          <a:xfrm>
            <a:off x="4742739" y="2352279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2361A01-1BB3-E9C8-275C-8240F6586BD2}"/>
              </a:ext>
            </a:extLst>
          </p:cNvPr>
          <p:cNvSpPr txBox="1"/>
          <p:nvPr/>
        </p:nvSpPr>
        <p:spPr>
          <a:xfrm>
            <a:off x="6381557" y="2331627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Yes</a:t>
            </a:r>
          </a:p>
        </p:txBody>
      </p:sp>
      <p:cxnSp>
        <p:nvCxnSpPr>
          <p:cNvPr id="78" name="Connector-Standard 5" descr="Yes">
            <a:extLst>
              <a:ext uri="{FF2B5EF4-FFF2-40B4-BE49-F238E27FC236}">
                <a16:creationId xmlns:a16="http://schemas.microsoft.com/office/drawing/2014/main" id="{1586409C-D02B-612B-A8F7-5572B3100001}"/>
              </a:ext>
            </a:extLst>
          </p:cNvPr>
          <p:cNvCxnSpPr>
            <a:cxnSpLocks/>
            <a:stCxn id="68" idx="1"/>
            <a:endCxn id="58" idx="3"/>
          </p:cNvCxnSpPr>
          <p:nvPr/>
        </p:nvCxnSpPr>
        <p:spPr>
          <a:xfrm>
            <a:off x="6487533" y="2330736"/>
            <a:ext cx="2294602" cy="891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cxnSp>
        <p:nvCxnSpPr>
          <p:cNvPr id="81" name="Connector-Standard 6">
            <a:extLst>
              <a:ext uri="{FF2B5EF4-FFF2-40B4-BE49-F238E27FC236}">
                <a16:creationId xmlns:a16="http://schemas.microsoft.com/office/drawing/2014/main" id="{305E2D1D-5326-01F6-A01B-1843D490CBF4}"/>
              </a:ext>
            </a:extLst>
          </p:cNvPr>
          <p:cNvCxnSpPr>
            <a:cxnSpLocks/>
            <a:stCxn id="68" idx="2"/>
            <a:endCxn id="13" idx="0"/>
          </p:cNvCxnSpPr>
          <p:nvPr/>
        </p:nvCxnSpPr>
        <p:spPr>
          <a:xfrm rot="5400000">
            <a:off x="4186039" y="2324326"/>
            <a:ext cx="1132603" cy="2231267"/>
          </a:xfrm>
          <a:prstGeom prst="bentConnector3">
            <a:avLst>
              <a:gd name="adj1" fmla="val 50000"/>
            </a:avLst>
          </a:prstGeom>
          <a:noFill/>
          <a:ln w="10800">
            <a:solidFill>
              <a:srgbClr val="000000"/>
            </a:solidFill>
            <a:prstDash val="solid"/>
            <a:tailEnd type="arrow"/>
          </a:ln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4EE76901-0684-25B1-8F40-5B6FCD044B59}"/>
              </a:ext>
            </a:extLst>
          </p:cNvPr>
          <p:cNvSpPr txBox="1"/>
          <p:nvPr/>
        </p:nvSpPr>
        <p:spPr>
          <a:xfrm>
            <a:off x="5886174" y="2849626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E089821-17BB-9B9E-BC0D-8A1E66DD19B2}"/>
              </a:ext>
            </a:extLst>
          </p:cNvPr>
          <p:cNvSpPr txBox="1"/>
          <p:nvPr/>
        </p:nvSpPr>
        <p:spPr>
          <a:xfrm>
            <a:off x="4158302" y="2858285"/>
            <a:ext cx="4196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54211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166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Liberation Sans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Edge</dc:creator>
  <cp:lastModifiedBy>Stuart Edge</cp:lastModifiedBy>
  <cp:revision>4</cp:revision>
  <dcterms:created xsi:type="dcterms:W3CDTF">2026-05-10T01:35:56Z</dcterms:created>
  <dcterms:modified xsi:type="dcterms:W3CDTF">2026-05-18T00:39:15Z</dcterms:modified>
</cp:coreProperties>
</file>