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5670550" cy="1008062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0FF856C-8206-A523-16FB-DADE9E349A35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AU" sz="1400" b="0" i="0" u="none" strike="noStrike" kern="1200" cap="none">
              <a:ln>
                <a:noFill/>
              </a:ln>
              <a:latin typeface="Liberation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C22209-F9D9-C27B-3C99-6AF30D2E67D3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AU" sz="1400" b="0" i="0" u="none" strike="noStrike" kern="1200" cap="none">
              <a:ln>
                <a:noFill/>
              </a:ln>
              <a:latin typeface="Liberation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90CDE-AC29-DDE0-38FD-140ADC1FEF2F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AU" sz="1400" b="0" i="0" u="none" strike="noStrike" kern="1200" cap="none">
              <a:ln>
                <a:noFill/>
              </a:ln>
              <a:latin typeface="Liberation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B3EDB4-8665-AFFA-A79B-B1E965DA9DB4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F89CE480-6412-411C-9A3A-02F6A7623232}" type="slidenum">
              <a:t>‹#›</a:t>
            </a:fld>
            <a:endParaRPr lang="en-AU" sz="1400" b="0" i="0" u="none" strike="noStrike" kern="1200" cap="none">
              <a:ln>
                <a:noFill/>
              </a:ln>
              <a:latin typeface="Liberation Sans" pitchFamily="34"/>
              <a:ea typeface="Noto Sans CJK JP:palt" pitchFamily="34"/>
              <a:cs typeface="Noto Sans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7403428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6D7D75-1378-B3EA-7367-C04DDC6BC5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20000" y="900000"/>
            <a:ext cx="6120000" cy="3441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D0D5B6-F8F0-E455-CA49-C4A4A2FA49FC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20000" y="4680000"/>
            <a:ext cx="6120000" cy="504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6BD73074-E562-CFE8-6AE3-0257190EF39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rtl="0" hangingPunct="0">
              <a:buNone/>
              <a:tabLst/>
              <a:defRPr lang="en-AU" sz="1400" kern="1200">
                <a:latin typeface="Liberation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ED73F-4C5F-A17B-4534-2F750521550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r" rtl="0" hangingPunct="0">
              <a:buNone/>
              <a:tabLst/>
              <a:defRPr lang="en-AU" sz="1400" kern="1200">
                <a:latin typeface="Liberation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D8C0E-B02A-23FC-6B95-1506EC463A27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en-AU" sz="1400" kern="1200">
                <a:latin typeface="Liberation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5319CF-26A4-00D1-8B28-3A4DF3D91BF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AU" sz="1400" kern="1200">
                <a:latin typeface="Liberation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fld id="{57A67039-61BA-481E-AC0B-1CC38BFF23A0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900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en-AU" sz="2000" b="0" i="0" u="none" strike="noStrike" kern="1200" cap="none">
        <a:ln>
          <a:noFill/>
        </a:ln>
        <a:highlight>
          <a:srgbClr val="FFFFFF"/>
        </a:highlight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D0DF8-3547-93F7-6942-FA57F8F58F7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CEF1C19-378F-497F-BF48-63B44942C066}" type="slidenum">
              <a:t>1</a:t>
            </a:fld>
            <a:endParaRPr lang="en-AU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7A5D37-EE0D-7796-03F9-A9921B64882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813050" y="900113"/>
            <a:ext cx="19351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1973CA-EB20-5BEC-812E-F46D96F61F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noAutofit/>
          </a:bodyPr>
          <a:lstStyle/>
          <a:p>
            <a:pPr rtl="0"/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3ED3E-E0BB-6A41-FBEE-5EDEC03A688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9280A2-7D3B-47FC-A047-C8F7D5E92E23}" type="slidenum">
              <a:t>2</a:t>
            </a:fld>
            <a:endParaRPr lang="en-AU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6A6336-D91F-6738-B659-BBE25FC5E0F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813050" y="900113"/>
            <a:ext cx="19351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56D920-CF42-8043-2489-CDCDD35A47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noAutofit/>
          </a:bodyPr>
          <a:lstStyle/>
          <a:p>
            <a:pPr rtl="0"/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9B5CA-6CD6-14A2-2FAA-CF8FCAB98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613" y="1649413"/>
            <a:ext cx="4252912" cy="3509962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9643D1-89E9-A8AC-2699-FED4AC0B2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613" y="5294313"/>
            <a:ext cx="4252912" cy="24336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1499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64354-F323-59C0-8EEC-1846E4508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80" y="2880000"/>
            <a:ext cx="4252680" cy="17600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52AAE-3913-2BBD-BFBE-A41DF0368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3480" y="5439960"/>
            <a:ext cx="5062680" cy="416016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258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4B41FD-3129-E23A-D9CE-EC882F0471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100513" y="2879725"/>
            <a:ext cx="1265237" cy="67198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437AB5-303E-03DA-44EE-47457CF29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3213" y="2879725"/>
            <a:ext cx="3644900" cy="6719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5548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B1D6C-B716-8DED-09F5-1549C4699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613" y="1649413"/>
            <a:ext cx="4252912" cy="35099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602DAD-AD99-D61F-F3D4-7750F5F5C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613" y="5294313"/>
            <a:ext cx="4252912" cy="24336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BD077-245C-E0CF-2F49-371814F8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9B6AD-2922-EB77-223C-E668274B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33A7E-4AB9-5FD7-5605-C0BDABCD1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38A857-1EBF-459E-AFF9-2E1B5EBB0C40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9874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1C942-F582-63FA-BCE9-3290436DE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D4B60-42F1-99DC-EB30-AE41F3671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E58F6-B63C-6FB3-DB4C-C1DD2EA73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6BE58-FAD9-206A-10A6-BB07FD8BC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A487A-64C1-CFB5-4C96-561A0F5D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3A0EE4-2FB6-4D82-B54B-6D097ED0CBD8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8921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329E-D557-F8D7-020A-D15A3455F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350" y="2513013"/>
            <a:ext cx="4891088" cy="4194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D2374-FA30-9FA7-7268-B4ACF1EF3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7350" y="6746875"/>
            <a:ext cx="4891088" cy="22050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6C2C5-6B9F-A992-5825-38D2C487C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FF959-08A6-D470-99BB-1BCA5B37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132FF-D598-D184-1A08-668D56260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786ED4-CF30-4367-844E-122ABCE6AC34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4600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20639-1669-158A-27F5-9ACCD325D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51AC0-F018-0259-88CB-C202CDE303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3213" y="2239963"/>
            <a:ext cx="2454275" cy="7040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EDFC2-155C-3A19-2CB1-A63A24E7E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09888" y="2239963"/>
            <a:ext cx="2455862" cy="7040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932535-F0FE-C243-07E7-85C4AE9E3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0460FA-4ED5-C30A-8713-695D6B861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7839BA-FDC7-52C9-EAB2-31884ACD3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4B1CA0A-BBCC-466C-826C-7F77014516DF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5759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CE93C-FB29-AA7E-2D33-361651CA8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536575"/>
            <a:ext cx="4891088" cy="19478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F2C18-8D93-1A4D-E291-F0DBFFB01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525" y="2471738"/>
            <a:ext cx="2398713" cy="12112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DC4006-9AAE-EE55-10E5-7892CC43D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0525" y="3683000"/>
            <a:ext cx="2398713" cy="541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CE4C57-44D1-1694-AAE7-85106EDD8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870200" y="2471738"/>
            <a:ext cx="2411413" cy="12112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CFC7F2-7EAC-5686-B490-F924FCC923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870200" y="3683000"/>
            <a:ext cx="2411413" cy="541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A4ADD-F4E4-DA58-88BF-C4257F36D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BB841F-4B27-12E2-0130-8441791C7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01374F-E79E-0614-DF7A-923E8262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6F83D3-D25A-498B-8C24-7BC890C0F741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81183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B24CB-12FF-11D0-284B-1DD77EBC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8D6AE8-326A-8F3C-3FBD-E4F3DC59F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37990-C395-2F4F-08FB-CAF1C8846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EDA842-97D8-D89F-7D65-E04F4E461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C2EC845-CBAD-455A-9B5C-91D6F5F6921A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5971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C4F641-4F0B-C0CF-BB29-5F8B3186C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577BBE-5F5D-BE9A-8540-0326B2CB2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70868-209E-89B5-E322-E8EF9152E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83F5C40-95F8-4525-B3F3-485D7CFD3DAC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9335989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C2C97-E12F-FA4B-BE09-8F5CE8D6E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671513"/>
            <a:ext cx="1828800" cy="23526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7EFCD-BBE3-E96F-0793-B08297612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1413" y="1450975"/>
            <a:ext cx="2870200" cy="71643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CAAEC9-02F7-6D38-8797-692A45D1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0525" y="3024188"/>
            <a:ext cx="1828800" cy="56022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8792E-E103-D08D-1262-2459A198A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DB8F9-5864-4D9E-4E26-CFF2F76ED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5A7907-1CD8-AE00-6D66-48C4D5EE3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EFCF93-C3E7-4194-8DA9-C4CAD2904020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7095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6CE2E-011C-401E-0C6C-07A245507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80" y="2880000"/>
            <a:ext cx="4252680" cy="17600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98278-0F52-C303-372C-E10E9389E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480" y="5439960"/>
            <a:ext cx="5062680" cy="41601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2821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12853-2FF0-F371-C766-490BA110E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671513"/>
            <a:ext cx="1828800" cy="23526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4108CD-2511-B2FB-E66C-374E81E07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411413" y="1450975"/>
            <a:ext cx="2870200" cy="71643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86934-5BCB-6096-F0F8-F317A8CBA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0525" y="3024188"/>
            <a:ext cx="1828800" cy="56022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AE31C-DBBA-EE5E-74E1-476A96C3A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10289E-FF3E-4D72-8E81-129C4203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D481A-AB01-D49B-B866-22CBC278A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5F3298-5EC1-4CA0-93D0-93CE4F331993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44469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0E2C-7199-2CD3-6427-3C7F7421F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3C71EF-7219-E36D-BB88-C1216E317B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DA482-A538-9895-765D-2A71A35EC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1EE7A-D3CD-4427-E2D6-CE49DE34E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52533-8EB7-69C1-8F86-A0A006476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3B0E44-0E8B-41A1-8F10-EBFB8E69AA7C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37483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A5E8A1-A0D4-94A4-AC57-5DE68F2B3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100513" y="319088"/>
            <a:ext cx="1265237" cy="8961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284768-8C1E-2A03-5C65-9FD0C8D37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3213" y="319088"/>
            <a:ext cx="3644900" cy="896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B026E-921C-A302-4B4B-CF124E4E0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E0090-038C-15CE-1CAA-DBBF2245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B9F0B-74AD-A54F-B528-3DBB3F10C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9B6DE79-4A3A-4BC0-ABF0-A46C68F71890}" type="slidenum"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745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F06DD-A6D9-897E-058A-241043B7C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350" y="2513013"/>
            <a:ext cx="4891088" cy="41941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D9349-CECD-1105-5080-25BF4D20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7350" y="6746875"/>
            <a:ext cx="4891088" cy="2205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712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27FA-813B-1760-8105-EF5C74501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80" y="2880000"/>
            <a:ext cx="4252680" cy="17600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37204-172D-4ECE-3BCF-A49E40CB0E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3213" y="5440363"/>
            <a:ext cx="2454275" cy="4159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3F220-9917-93EA-C4CA-143B038D1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09888" y="5440363"/>
            <a:ext cx="2455862" cy="4159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543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A6A8C-25A5-7C0B-6552-D7AEB32D3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536575"/>
            <a:ext cx="4891088" cy="19478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33491-C266-53F3-CE56-AFCC3FD99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525" y="2471738"/>
            <a:ext cx="2398713" cy="12112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73F17A-BE4F-ED0F-4713-FEC7D4FDF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0525" y="3683000"/>
            <a:ext cx="2398713" cy="5414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1AB109-D488-A996-D83E-9633F42C9F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870200" y="2471738"/>
            <a:ext cx="2411413" cy="12112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16C01-70F8-3F43-E931-3F4CB3894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870200" y="3683000"/>
            <a:ext cx="2411413" cy="5414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311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44A68-1E1D-28E7-FC8E-665595E06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80" y="2880000"/>
            <a:ext cx="4252680" cy="17600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390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406888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04FEC-58B5-461F-7213-503EA6A4C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671513"/>
            <a:ext cx="1828800" cy="23526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DAFD0-4DAB-5B70-1E94-B669F4C8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1413" y="1450975"/>
            <a:ext cx="2870200" cy="71643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9B7A36-3819-1003-9E61-5994815F7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0525" y="3024188"/>
            <a:ext cx="1828800" cy="5602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086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54996-E456-3FEF-40F1-2DDBC7E6B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671513"/>
            <a:ext cx="1828800" cy="23526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31D68D-13B2-D102-9ECE-4667A6285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411413" y="1450975"/>
            <a:ext cx="2870200" cy="71643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29540-D596-88AB-CA7A-386971DAC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0525" y="3024188"/>
            <a:ext cx="1828800" cy="5602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3635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532AFC19-514E-FA7E-EDDF-E97128E55633}"/>
              </a:ext>
            </a:extLst>
          </p:cNvPr>
          <p:cNvSpPr/>
          <p:nvPr/>
        </p:nvSpPr>
        <p:spPr>
          <a:xfrm rot="17482200">
            <a:off x="-267546" y="245516"/>
            <a:ext cx="7432920" cy="40248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0648" h="11181">
                <a:moveTo>
                  <a:pt x="0" y="0"/>
                </a:moveTo>
                <a:cubicBezTo>
                  <a:pt x="393" y="271"/>
                  <a:pt x="1118" y="856"/>
                  <a:pt x="1854" y="1090"/>
                </a:cubicBezTo>
                <a:cubicBezTo>
                  <a:pt x="2751" y="1375"/>
                  <a:pt x="3768" y="1884"/>
                  <a:pt x="4242" y="2298"/>
                </a:cubicBezTo>
                <a:cubicBezTo>
                  <a:pt x="4649" y="2653"/>
                  <a:pt x="6041" y="3382"/>
                  <a:pt x="6845" y="3696"/>
                </a:cubicBezTo>
                <a:cubicBezTo>
                  <a:pt x="8043" y="4165"/>
                  <a:pt x="8872" y="4703"/>
                  <a:pt x="9417" y="5097"/>
                </a:cubicBezTo>
                <a:cubicBezTo>
                  <a:pt x="10026" y="5537"/>
                  <a:pt x="11909" y="6706"/>
                  <a:pt x="12207" y="6913"/>
                </a:cubicBezTo>
                <a:cubicBezTo>
                  <a:pt x="12941" y="7422"/>
                  <a:pt x="13864" y="7664"/>
                  <a:pt x="14587" y="8127"/>
                </a:cubicBezTo>
                <a:cubicBezTo>
                  <a:pt x="15046" y="8420"/>
                  <a:pt x="15531" y="8694"/>
                  <a:pt x="16023" y="8962"/>
                </a:cubicBezTo>
                <a:cubicBezTo>
                  <a:pt x="16629" y="9291"/>
                  <a:pt x="17326" y="9546"/>
                  <a:pt x="17858" y="9930"/>
                </a:cubicBezTo>
                <a:cubicBezTo>
                  <a:pt x="18271" y="10228"/>
                  <a:pt x="18742" y="10484"/>
                  <a:pt x="19216" y="10731"/>
                </a:cubicBezTo>
                <a:cubicBezTo>
                  <a:pt x="19636" y="10950"/>
                  <a:pt x="20171" y="11031"/>
                  <a:pt x="20648" y="11181"/>
                </a:cubicBezTo>
              </a:path>
            </a:pathLst>
          </a:custGeom>
          <a:noFill/>
          <a:ln w="79200" cap="rnd">
            <a:solidFill>
              <a:srgbClr val="956134"/>
            </a:solidFill>
            <a:prstDash val="solid"/>
          </a:ln>
        </p:spPr>
        <p:txBody>
          <a:bodyPr wrap="none" lIns="24840" tIns="24840" rIns="24840" bIns="24840" compatLnSpc="0"/>
          <a:lstStyle/>
          <a:p>
            <a:pPr lvl="0" hangingPunct="0">
              <a:buNone/>
              <a:tabLst/>
            </a:pPr>
            <a:endParaRPr lang="en-AU" sz="1400" b="1">
              <a:latin typeface="Liberation Sans" pitchFamily="34"/>
              <a:ea typeface="Noto Sans CJK JP:palt" pitchFamily="34"/>
              <a:cs typeface="Noto Sans" pitchFamily="34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212AA8F-E88D-89B9-6122-F8599ADB63A3}"/>
              </a:ext>
            </a:extLst>
          </p:cNvPr>
          <p:cNvGrpSpPr/>
          <p:nvPr/>
        </p:nvGrpSpPr>
        <p:grpSpPr>
          <a:xfrm>
            <a:off x="4542661" y="2528645"/>
            <a:ext cx="715480" cy="2138716"/>
            <a:chOff x="4542661" y="2528645"/>
            <a:chExt cx="715480" cy="2138716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E94D65BB-5D0D-EEE1-82D6-C6E5D0101685}"/>
                </a:ext>
              </a:extLst>
            </p:cNvPr>
            <p:cNvSpPr/>
            <p:nvPr/>
          </p:nvSpPr>
          <p:spPr>
            <a:xfrm rot="4345800">
              <a:off x="4529881" y="3002399"/>
              <a:ext cx="624960" cy="599400"/>
            </a:xfrm>
            <a:custGeom>
              <a:avLst/>
              <a:gdLst/>
              <a:ahLst/>
              <a:cxnLst>
                <a:cxn ang="3cd4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1737" h="1666">
                  <a:moveTo>
                    <a:pt x="0" y="0"/>
                  </a:moveTo>
                  <a:lnTo>
                    <a:pt x="0" y="1666"/>
                  </a:lnTo>
                  <a:lnTo>
                    <a:pt x="1737" y="1666"/>
                  </a:lnTo>
                  <a:lnTo>
                    <a:pt x="1737" y="0"/>
                  </a:lnTo>
                  <a:lnTo>
                    <a:pt x="1447" y="0"/>
                  </a:lnTo>
                  <a:lnTo>
                    <a:pt x="1447" y="1499"/>
                  </a:lnTo>
                  <a:lnTo>
                    <a:pt x="1157" y="1499"/>
                  </a:lnTo>
                  <a:lnTo>
                    <a:pt x="1157" y="0"/>
                  </a:lnTo>
                  <a:lnTo>
                    <a:pt x="579" y="0"/>
                  </a:lnTo>
                  <a:lnTo>
                    <a:pt x="579" y="1499"/>
                  </a:lnTo>
                  <a:lnTo>
                    <a:pt x="290" y="1499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F3980F"/>
            </a:solidFill>
            <a:ln>
              <a:noFill/>
              <a:prstDash val="solid"/>
            </a:ln>
          </p:spPr>
          <p:txBody>
            <a:bodyPr wrap="none" lIns="0" tIns="0" rIns="0" bIns="0" compatLnSpc="0"/>
            <a:lstStyle/>
            <a:p>
              <a:pPr lvl="0" hangingPunct="0">
                <a:buNone/>
                <a:tabLst/>
              </a:pPr>
              <a:endParaRPr lang="en-AU" sz="1400" b="1">
                <a:latin typeface="Liberation Sans" pitchFamily="34"/>
                <a:ea typeface="Noto Sans CJK JP:palt" pitchFamily="34"/>
                <a:cs typeface="Noto Sans" pitchFamily="34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D1AE7F4-6E80-BD0C-2D15-001A8C53E6A0}"/>
                </a:ext>
              </a:extLst>
            </p:cNvPr>
            <p:cNvSpPr/>
            <p:nvPr/>
          </p:nvSpPr>
          <p:spPr>
            <a:xfrm rot="4346400">
              <a:off x="4855661" y="2751485"/>
              <a:ext cx="625320" cy="179640"/>
            </a:xfrm>
            <a:custGeom>
              <a:avLst/>
              <a:gdLst/>
              <a:ahLst/>
              <a:cxnLst>
                <a:cxn ang="3cd4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1738" h="500">
                  <a:moveTo>
                    <a:pt x="1" y="500"/>
                  </a:moveTo>
                  <a:lnTo>
                    <a:pt x="0" y="139"/>
                  </a:lnTo>
                  <a:cubicBezTo>
                    <a:pt x="0" y="115"/>
                    <a:pt x="11" y="91"/>
                    <a:pt x="32" y="70"/>
                  </a:cubicBezTo>
                  <a:cubicBezTo>
                    <a:pt x="53" y="48"/>
                    <a:pt x="83" y="31"/>
                    <a:pt x="120" y="19"/>
                  </a:cubicBezTo>
                  <a:cubicBezTo>
                    <a:pt x="157" y="7"/>
                    <a:pt x="199" y="1"/>
                    <a:pt x="241" y="0"/>
                  </a:cubicBezTo>
                  <a:lnTo>
                    <a:pt x="1497" y="0"/>
                  </a:lnTo>
                  <a:cubicBezTo>
                    <a:pt x="1539" y="0"/>
                    <a:pt x="1581" y="7"/>
                    <a:pt x="1618" y="19"/>
                  </a:cubicBezTo>
                  <a:cubicBezTo>
                    <a:pt x="1653" y="32"/>
                    <a:pt x="1685" y="49"/>
                    <a:pt x="1706" y="70"/>
                  </a:cubicBezTo>
                  <a:cubicBezTo>
                    <a:pt x="1727" y="91"/>
                    <a:pt x="1738" y="115"/>
                    <a:pt x="1738" y="139"/>
                  </a:cubicBezTo>
                  <a:lnTo>
                    <a:pt x="1738" y="500"/>
                  </a:lnTo>
                  <a:close/>
                </a:path>
              </a:pathLst>
            </a:custGeom>
            <a:solidFill>
              <a:srgbClr val="781710"/>
            </a:solidFill>
            <a:ln>
              <a:noFill/>
              <a:prstDash val="solid"/>
            </a:ln>
          </p:spPr>
          <p:txBody>
            <a:bodyPr wrap="none" lIns="0" tIns="0" rIns="0" bIns="0" compatLnSpc="0"/>
            <a:lstStyle/>
            <a:p>
              <a:pPr lvl="0" hangingPunct="0">
                <a:buNone/>
                <a:tabLst/>
              </a:pPr>
              <a:endParaRPr lang="en-AU" sz="1400" b="1">
                <a:latin typeface="Liberation Sans" pitchFamily="34"/>
                <a:ea typeface="Noto Sans CJK JP:palt" pitchFamily="34"/>
                <a:cs typeface="Noto Sans" pitchFamily="34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1D4CA02-6737-C947-3859-44F49AEC1B21}"/>
                </a:ext>
              </a:extLst>
            </p:cNvPr>
            <p:cNvGrpSpPr/>
            <p:nvPr/>
          </p:nvGrpSpPr>
          <p:grpSpPr>
            <a:xfrm>
              <a:off x="4560646" y="4026506"/>
              <a:ext cx="226800" cy="640855"/>
              <a:chOff x="4560646" y="4026506"/>
              <a:chExt cx="226800" cy="640855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6A89EB6E-0E54-BDB0-0DD2-4776548F9DB2}"/>
                  </a:ext>
                </a:extLst>
              </p:cNvPr>
              <p:cNvSpPr/>
              <p:nvPr/>
            </p:nvSpPr>
            <p:spPr>
              <a:xfrm rot="4345800">
                <a:off x="4361746" y="4225406"/>
                <a:ext cx="624600" cy="226800"/>
              </a:xfrm>
              <a:custGeom>
                <a:avLst/>
                <a:gdLst/>
                <a:ah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1736" h="631">
                    <a:moveTo>
                      <a:pt x="1736" y="0"/>
                    </a:moveTo>
                    <a:lnTo>
                      <a:pt x="870" y="6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B090"/>
              </a:solidFill>
              <a:ln>
                <a:noFill/>
                <a:prstDash val="solid"/>
              </a:ln>
            </p:spPr>
            <p:txBody>
              <a:bodyPr wrap="none" lIns="0" tIns="0" rIns="0" bIns="0" compatLnSpc="0"/>
              <a:lstStyle/>
              <a:p>
                <a:pPr lvl="0" hangingPunct="0">
                  <a:buNone/>
                  <a:tabLst/>
                </a:pPr>
                <a:endParaRPr lang="en-AU" sz="1400" b="1">
                  <a:latin typeface="Liberation Sans" pitchFamily="34"/>
                  <a:ea typeface="Noto Sans CJK JP:palt" pitchFamily="34"/>
                  <a:cs typeface="Noto Sans" pitchFamily="34"/>
                </a:endParaRPr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3DBDCD9F-841E-E2CD-5203-4FF5FAB8FB02}"/>
                  </a:ext>
                </a:extLst>
              </p:cNvPr>
              <p:cNvSpPr/>
              <p:nvPr/>
            </p:nvSpPr>
            <p:spPr>
              <a:xfrm rot="4348800">
                <a:off x="4512433" y="4454781"/>
                <a:ext cx="312840" cy="112320"/>
              </a:xfrm>
              <a:custGeom>
                <a:avLst/>
                <a:gdLst/>
                <a:ah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870" h="313">
                    <a:moveTo>
                      <a:pt x="870" y="0"/>
                    </a:moveTo>
                    <a:lnTo>
                      <a:pt x="435" y="3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  <a:prstDash val="solid"/>
              </a:ln>
            </p:spPr>
            <p:txBody>
              <a:bodyPr wrap="none" lIns="0" tIns="0" rIns="0" bIns="0" compatLnSpc="0"/>
              <a:lstStyle/>
              <a:p>
                <a:pPr lvl="0" hangingPunct="0">
                  <a:buNone/>
                  <a:tabLst/>
                </a:pPr>
                <a:endParaRPr lang="en-AU" sz="1400" b="1">
                  <a:latin typeface="Liberation Sans" pitchFamily="34"/>
                  <a:ea typeface="Noto Sans CJK JP:palt" pitchFamily="34"/>
                  <a:cs typeface="Noto Sans" pitchFamily="34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hangingPunct="0">
        <a:tabLst/>
        <a:defRPr lang="en-AU" sz="5690" b="0" i="0" u="none" strike="noStrike" kern="1200" cap="none">
          <a:ln>
            <a:noFill/>
          </a:ln>
          <a:solidFill>
            <a:srgbClr val="FF8000"/>
          </a:solidFill>
          <a:highlight>
            <a:srgbClr val="FFFFFF"/>
          </a:highlight>
        </a:defRPr>
      </a:lvl1pPr>
    </p:titleStyle>
    <p:bodyStyle>
      <a:lvl1pPr marL="0" marR="0" indent="0" hangingPunct="0">
        <a:spcBef>
          <a:spcPts val="1882"/>
        </a:spcBef>
        <a:spcAft>
          <a:spcPts val="0"/>
        </a:spcAft>
        <a:tabLst/>
        <a:defRPr lang="en-AU" sz="4270" b="0" i="0" u="none" strike="noStrike" kern="1200" cap="none">
          <a:ln>
            <a:noFill/>
          </a:ln>
          <a:highlight>
            <a:srgbClr val="FFFFFF"/>
          </a:highlight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3DB7D5A0-1E6A-68F3-C942-DC168093A09F}"/>
              </a:ext>
            </a:extLst>
          </p:cNvPr>
          <p:cNvSpPr/>
          <p:nvPr/>
        </p:nvSpPr>
        <p:spPr>
          <a:xfrm rot="17741400">
            <a:off x="101300" y="4714489"/>
            <a:ext cx="7697519" cy="479052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1383" h="13308">
                <a:moveTo>
                  <a:pt x="0" y="0"/>
                </a:moveTo>
                <a:cubicBezTo>
                  <a:pt x="190" y="215"/>
                  <a:pt x="1702" y="1206"/>
                  <a:pt x="1920" y="1297"/>
                </a:cubicBezTo>
                <a:cubicBezTo>
                  <a:pt x="2139" y="1388"/>
                  <a:pt x="4262" y="2599"/>
                  <a:pt x="4393" y="2734"/>
                </a:cubicBezTo>
                <a:cubicBezTo>
                  <a:pt x="4525" y="2870"/>
                  <a:pt x="6977" y="4263"/>
                  <a:pt x="7090" y="4400"/>
                </a:cubicBezTo>
                <a:cubicBezTo>
                  <a:pt x="7203" y="4535"/>
                  <a:pt x="9629" y="5968"/>
                  <a:pt x="9753" y="6067"/>
                </a:cubicBezTo>
                <a:cubicBezTo>
                  <a:pt x="9876" y="6165"/>
                  <a:pt x="12337" y="7979"/>
                  <a:pt x="12642" y="8228"/>
                </a:cubicBezTo>
                <a:cubicBezTo>
                  <a:pt x="12947" y="8476"/>
                  <a:pt x="14846" y="9493"/>
                  <a:pt x="15107" y="9673"/>
                </a:cubicBezTo>
                <a:cubicBezTo>
                  <a:pt x="15369" y="9853"/>
                  <a:pt x="16234" y="10441"/>
                  <a:pt x="16595" y="10666"/>
                </a:cubicBezTo>
                <a:cubicBezTo>
                  <a:pt x="16955" y="10891"/>
                  <a:pt x="18020" y="11426"/>
                  <a:pt x="18496" y="11820"/>
                </a:cubicBezTo>
                <a:cubicBezTo>
                  <a:pt x="18972" y="12213"/>
                  <a:pt x="19406" y="12475"/>
                  <a:pt x="19902" y="12773"/>
                </a:cubicBezTo>
                <a:cubicBezTo>
                  <a:pt x="20397" y="13071"/>
                  <a:pt x="20890" y="13130"/>
                  <a:pt x="21383" y="13308"/>
                </a:cubicBezTo>
              </a:path>
            </a:pathLst>
          </a:custGeom>
          <a:noFill/>
          <a:ln w="57600" cap="rnd">
            <a:solidFill>
              <a:srgbClr val="956134"/>
            </a:solidFill>
            <a:prstDash val="solid"/>
          </a:ln>
        </p:spPr>
        <p:txBody>
          <a:bodyPr wrap="none" lIns="14040" tIns="14040" rIns="14040" bIns="14040" compatLnSpc="0"/>
          <a:lstStyle/>
          <a:p>
            <a:pPr lvl="0" hangingPunct="0">
              <a:buNone/>
              <a:tabLst/>
            </a:pPr>
            <a:endParaRPr lang="en-AU" sz="1400" b="1">
              <a:latin typeface="Liberation Sans" pitchFamily="34"/>
              <a:ea typeface="Noto Sans CJK JP:palt" pitchFamily="34"/>
              <a:cs typeface="Noto Sans" pitchFamily="34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AEF1F9E-7736-A81B-99BF-ECC7FF023137}"/>
              </a:ext>
            </a:extLst>
          </p:cNvPr>
          <p:cNvGrpSpPr/>
          <p:nvPr/>
        </p:nvGrpSpPr>
        <p:grpSpPr>
          <a:xfrm>
            <a:off x="4891590" y="106742"/>
            <a:ext cx="440256" cy="1314681"/>
            <a:chOff x="4891590" y="106742"/>
            <a:chExt cx="440256" cy="131468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B5B616D-B689-EA3D-4372-52396F0F4F65}"/>
                </a:ext>
              </a:extLst>
            </p:cNvPr>
            <p:cNvSpPr/>
            <p:nvPr/>
          </p:nvSpPr>
          <p:spPr>
            <a:xfrm rot="4344600">
              <a:off x="4884030" y="397927"/>
              <a:ext cx="384120" cy="368999"/>
            </a:xfrm>
            <a:custGeom>
              <a:avLst/>
              <a:gdLst/>
              <a:ahLst/>
              <a:cxnLst>
                <a:cxn ang="3cd4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1068" h="1026">
                  <a:moveTo>
                    <a:pt x="0" y="0"/>
                  </a:moveTo>
                  <a:lnTo>
                    <a:pt x="1" y="1025"/>
                  </a:lnTo>
                  <a:lnTo>
                    <a:pt x="1068" y="1026"/>
                  </a:lnTo>
                  <a:lnTo>
                    <a:pt x="1067" y="1"/>
                  </a:lnTo>
                  <a:lnTo>
                    <a:pt x="889" y="1"/>
                  </a:lnTo>
                  <a:lnTo>
                    <a:pt x="890" y="923"/>
                  </a:lnTo>
                  <a:lnTo>
                    <a:pt x="712" y="922"/>
                  </a:lnTo>
                  <a:lnTo>
                    <a:pt x="711" y="0"/>
                  </a:lnTo>
                  <a:lnTo>
                    <a:pt x="356" y="0"/>
                  </a:lnTo>
                  <a:lnTo>
                    <a:pt x="356" y="922"/>
                  </a:lnTo>
                  <a:lnTo>
                    <a:pt x="179" y="922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F3980F"/>
            </a:solidFill>
            <a:ln>
              <a:noFill/>
              <a:prstDash val="solid"/>
            </a:ln>
          </p:spPr>
          <p:txBody>
            <a:bodyPr wrap="none" lIns="0" tIns="0" rIns="0" bIns="0" compatLnSpc="0"/>
            <a:lstStyle/>
            <a:p>
              <a:pPr lvl="0" hangingPunct="0">
                <a:buNone/>
                <a:tabLst/>
              </a:pPr>
              <a:endParaRPr lang="en-AU" sz="1400" b="1">
                <a:latin typeface="Liberation Sans" pitchFamily="34"/>
                <a:ea typeface="Noto Sans CJK JP:palt" pitchFamily="34"/>
                <a:cs typeface="Noto Sans" pitchFamily="34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32CD6C8-5F33-A3C8-42CF-193BD4D75EA3}"/>
                </a:ext>
              </a:extLst>
            </p:cNvPr>
            <p:cNvSpPr/>
            <p:nvPr/>
          </p:nvSpPr>
          <p:spPr>
            <a:xfrm rot="4347600">
              <a:off x="5084166" y="243902"/>
              <a:ext cx="384840" cy="110520"/>
            </a:xfrm>
            <a:custGeom>
              <a:avLst/>
              <a:gdLst/>
              <a:ahLst/>
              <a:cxnLst>
                <a:cxn ang="3cd4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1070" h="308">
                  <a:moveTo>
                    <a:pt x="0" y="308"/>
                  </a:moveTo>
                  <a:lnTo>
                    <a:pt x="0" y="85"/>
                  </a:lnTo>
                  <a:cubicBezTo>
                    <a:pt x="0" y="70"/>
                    <a:pt x="7" y="56"/>
                    <a:pt x="20" y="43"/>
                  </a:cubicBezTo>
                  <a:cubicBezTo>
                    <a:pt x="33" y="30"/>
                    <a:pt x="52" y="20"/>
                    <a:pt x="74" y="12"/>
                  </a:cubicBezTo>
                  <a:cubicBezTo>
                    <a:pt x="97" y="4"/>
                    <a:pt x="123" y="1"/>
                    <a:pt x="148" y="1"/>
                  </a:cubicBezTo>
                  <a:lnTo>
                    <a:pt x="921" y="0"/>
                  </a:lnTo>
                  <a:cubicBezTo>
                    <a:pt x="948" y="0"/>
                    <a:pt x="973" y="4"/>
                    <a:pt x="995" y="11"/>
                  </a:cubicBezTo>
                  <a:cubicBezTo>
                    <a:pt x="1017" y="19"/>
                    <a:pt x="1036" y="30"/>
                    <a:pt x="1049" y="42"/>
                  </a:cubicBezTo>
                  <a:cubicBezTo>
                    <a:pt x="1062" y="55"/>
                    <a:pt x="1069" y="71"/>
                    <a:pt x="1069" y="85"/>
                  </a:cubicBezTo>
                  <a:lnTo>
                    <a:pt x="1070" y="307"/>
                  </a:lnTo>
                  <a:close/>
                </a:path>
              </a:pathLst>
            </a:custGeom>
            <a:solidFill>
              <a:srgbClr val="781710"/>
            </a:solidFill>
            <a:ln>
              <a:noFill/>
              <a:prstDash val="solid"/>
            </a:ln>
          </p:spPr>
          <p:txBody>
            <a:bodyPr wrap="none" lIns="0" tIns="0" rIns="0" bIns="0" compatLnSpc="0"/>
            <a:lstStyle/>
            <a:p>
              <a:pPr lvl="0" hangingPunct="0">
                <a:buNone/>
                <a:tabLst/>
              </a:pPr>
              <a:endParaRPr lang="en-AU" sz="1400" b="1">
                <a:latin typeface="Liberation Sans" pitchFamily="34"/>
                <a:ea typeface="Noto Sans CJK JP:palt" pitchFamily="34"/>
                <a:cs typeface="Noto Sans" pitchFamily="34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65D1ABF-41B9-53E7-DFEF-BDFB0D4420E0}"/>
                </a:ext>
              </a:extLst>
            </p:cNvPr>
            <p:cNvGrpSpPr/>
            <p:nvPr/>
          </p:nvGrpSpPr>
          <p:grpSpPr>
            <a:xfrm>
              <a:off x="4903209" y="1027772"/>
              <a:ext cx="139320" cy="393651"/>
              <a:chOff x="4903209" y="1027772"/>
              <a:chExt cx="139320" cy="393651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838A3F6D-41AA-5C5F-CF59-5F24E56FAE62}"/>
                  </a:ext>
                </a:extLst>
              </p:cNvPr>
              <p:cNvSpPr/>
              <p:nvPr/>
            </p:nvSpPr>
            <p:spPr>
              <a:xfrm rot="4343400">
                <a:off x="4781349" y="1149632"/>
                <a:ext cx="383040" cy="139320"/>
              </a:xfrm>
              <a:custGeom>
                <a:avLst/>
                <a:gdLst/>
                <a:ah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1065" h="388">
                    <a:moveTo>
                      <a:pt x="1065" y="1"/>
                    </a:moveTo>
                    <a:lnTo>
                      <a:pt x="534" y="3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B090"/>
              </a:solidFill>
              <a:ln>
                <a:noFill/>
                <a:prstDash val="solid"/>
              </a:ln>
            </p:spPr>
            <p:txBody>
              <a:bodyPr wrap="none" lIns="0" tIns="0" rIns="0" bIns="0" compatLnSpc="0"/>
              <a:lstStyle/>
              <a:p>
                <a:pPr lvl="0" hangingPunct="0">
                  <a:buNone/>
                  <a:tabLst/>
                </a:pPr>
                <a:endParaRPr lang="en-AU" sz="1400" b="1">
                  <a:latin typeface="Liberation Sans" pitchFamily="34"/>
                  <a:ea typeface="Noto Sans CJK JP:palt" pitchFamily="34"/>
                  <a:cs typeface="Noto Sans" pitchFamily="34"/>
                </a:endParaRPr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20A9A006-913E-47E1-26B6-1153DB6EAC16}"/>
                  </a:ext>
                </a:extLst>
              </p:cNvPr>
              <p:cNvSpPr/>
              <p:nvPr/>
            </p:nvSpPr>
            <p:spPr>
              <a:xfrm rot="4347600">
                <a:off x="4873584" y="1290923"/>
                <a:ext cx="191880" cy="69120"/>
              </a:xfrm>
              <a:custGeom>
                <a:avLst/>
                <a:gdLst/>
                <a:ah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534" h="193">
                    <a:moveTo>
                      <a:pt x="534" y="0"/>
                    </a:moveTo>
                    <a:lnTo>
                      <a:pt x="267" y="19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  <a:prstDash val="solid"/>
              </a:ln>
            </p:spPr>
            <p:txBody>
              <a:bodyPr wrap="none" lIns="0" tIns="0" rIns="0" bIns="0" compatLnSpc="0"/>
              <a:lstStyle/>
              <a:p>
                <a:pPr lvl="0" hangingPunct="0">
                  <a:buNone/>
                  <a:tabLst/>
                </a:pPr>
                <a:endParaRPr lang="en-AU" sz="1400" b="1">
                  <a:latin typeface="Liberation Sans" pitchFamily="34"/>
                  <a:ea typeface="Noto Sans CJK JP:palt" pitchFamily="34"/>
                  <a:cs typeface="Noto Sans" pitchFamily="34"/>
                </a:endParaRPr>
              </a:p>
            </p:txBody>
          </p:sp>
        </p:grpSp>
      </p:grp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2EEB8374-C049-B34B-8635-250D1D77C0D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3480" y="319680"/>
            <a:ext cx="4657680" cy="1119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AU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76D0DC9-69C8-5F4F-0E9A-D0076ED13F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03480" y="2239920"/>
            <a:ext cx="5062680" cy="7040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AE4330C-057E-8E92-41B2-69F6F94B4DD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303480" y="9599760"/>
            <a:ext cx="1316160" cy="4798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rtl="0" hangingPunct="0">
              <a:buNone/>
              <a:tabLst/>
              <a:defRPr lang="en-AU" sz="1400" kern="1200">
                <a:latin typeface="Liberation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en-AU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8EFC97F-11B0-69E9-D7AE-E3FD815578A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923480" y="9599760"/>
            <a:ext cx="1822680" cy="4798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ctr" rtl="0" hangingPunct="0">
              <a:buNone/>
              <a:tabLst/>
              <a:defRPr lang="en-AU" sz="1400" kern="1200">
                <a:latin typeface="Liberation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en-AU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905028B-99B5-74DB-B6FD-673A9412D87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050000" y="9599760"/>
            <a:ext cx="1316160" cy="4798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r" rtl="0" hangingPunct="0">
              <a:buNone/>
              <a:tabLst/>
              <a:defRPr lang="en-AU" sz="1400" kern="1200">
                <a:latin typeface="Liberation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fld id="{FAF5E9B7-ADC8-458E-8E86-28F4B3110ACE}" type="slidenum"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hangingPunct="0">
        <a:tabLst/>
        <a:defRPr lang="en-AU" sz="5690" b="0" i="0" u="none" strike="noStrike" kern="1200" cap="none">
          <a:ln>
            <a:noFill/>
          </a:ln>
          <a:solidFill>
            <a:srgbClr val="FF8000"/>
          </a:solidFill>
          <a:highlight>
            <a:scrgbClr r="0" g="0" b="0">
              <a:alpha val="0"/>
            </a:scrgbClr>
          </a:highlight>
        </a:defRPr>
      </a:lvl1pPr>
    </p:titleStyle>
    <p:bodyStyle>
      <a:lvl1pPr marL="0" marR="0" indent="0" hangingPunct="0">
        <a:spcBef>
          <a:spcPts val="1877"/>
        </a:spcBef>
        <a:spcAft>
          <a:spcPts val="0"/>
        </a:spcAft>
        <a:tabLst/>
        <a:defRPr lang="en-AU" sz="427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>
            <a:extLst>
              <a:ext uri="{FF2B5EF4-FFF2-40B4-BE49-F238E27FC236}">
                <a16:creationId xmlns:a16="http://schemas.microsoft.com/office/drawing/2014/main" id="{BE643DBF-1808-EC3B-DF9E-8360200F2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465218-AEE4-4AE1-92B8-8FC51BAAA656}" type="slidenum">
              <a:t>2</a:t>
            </a:fld>
            <a:endParaRPr lang="en-AU"/>
          </a:p>
        </p:txBody>
      </p:sp>
      <p:sp>
        <p:nvSpPr>
          <p:cNvPr id="2" name="Start-End">
            <a:extLst>
              <a:ext uri="{FF2B5EF4-FFF2-40B4-BE49-F238E27FC236}">
                <a16:creationId xmlns:a16="http://schemas.microsoft.com/office/drawing/2014/main" id="{340FB164-8F2A-00AE-BD21-E5772FC1B34E}"/>
              </a:ext>
            </a:extLst>
          </p:cNvPr>
          <p:cNvSpPr/>
          <p:nvPr/>
        </p:nvSpPr>
        <p:spPr>
          <a:xfrm>
            <a:off x="720000" y="360000"/>
            <a:ext cx="1080000" cy="3600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3470"/>
              <a:gd name="f9" fmla="+- 3470 0 0"/>
              <a:gd name="f10" fmla="+- 0 0 10800"/>
              <a:gd name="f11" fmla="val 18130"/>
              <a:gd name="f12" fmla="+- 18130 0 21600"/>
              <a:gd name="f13" fmla="+- 21600 0 10800"/>
              <a:gd name="f14" fmla="+- 0 0 0"/>
              <a:gd name="f15" fmla="*/ f4 1 21600"/>
              <a:gd name="f16" fmla="*/ f5 1 21600"/>
              <a:gd name="f17" fmla="+- 0 0 f8"/>
              <a:gd name="f18" fmla="+- 10800 0 f7"/>
              <a:gd name="f19" fmla="+- 0 0 f1"/>
              <a:gd name="f20" fmla="abs f9"/>
              <a:gd name="f21" fmla="abs f10"/>
              <a:gd name="f22" fmla="?: f10 0 f0"/>
              <a:gd name="f23" fmla="?: f10 f0 0"/>
              <a:gd name="f24" fmla="+- 21600 0 f11"/>
              <a:gd name="f25" fmla="+- 10800 0 f6"/>
              <a:gd name="f26" fmla="abs f12"/>
              <a:gd name="f27" fmla="abs f13"/>
              <a:gd name="f28" fmla="?: f13 0 f0"/>
              <a:gd name="f29" fmla="?: f13 f0 0"/>
              <a:gd name="f30" fmla="*/ f14 f0 1"/>
              <a:gd name="f31" fmla="*/ 1060 f15 1"/>
              <a:gd name="f32" fmla="*/ 20540 f15 1"/>
              <a:gd name="f33" fmla="*/ 18420 f16 1"/>
              <a:gd name="f34" fmla="*/ 3180 f16 1"/>
              <a:gd name="f35" fmla="abs f17"/>
              <a:gd name="f36" fmla="abs f18"/>
              <a:gd name="f37" fmla="?: f17 f19 f1"/>
              <a:gd name="f38" fmla="?: f17 f1 f19"/>
              <a:gd name="f39" fmla="?: f17 f2 f1"/>
              <a:gd name="f40" fmla="?: f17 f1 f2"/>
              <a:gd name="f41" fmla="?: f9 f19 f1"/>
              <a:gd name="f42" fmla="?: f9 f1 f19"/>
              <a:gd name="f43" fmla="?: f9 f23 f22"/>
              <a:gd name="f44" fmla="?: f9 f22 f23"/>
              <a:gd name="f45" fmla="abs f24"/>
              <a:gd name="f46" fmla="abs f25"/>
              <a:gd name="f47" fmla="?: f24 f19 f1"/>
              <a:gd name="f48" fmla="?: f24 f1 f19"/>
              <a:gd name="f49" fmla="?: f24 f2 f1"/>
              <a:gd name="f50" fmla="?: f24 f1 f2"/>
              <a:gd name="f51" fmla="?: f12 f19 f1"/>
              <a:gd name="f52" fmla="?: f12 f1 f19"/>
              <a:gd name="f53" fmla="?: f12 f29 f28"/>
              <a:gd name="f54" fmla="?: f12 f28 f29"/>
              <a:gd name="f55" fmla="*/ 10800 f15 1"/>
              <a:gd name="f56" fmla="*/ 0 f16 1"/>
              <a:gd name="f57" fmla="*/ f30 1 f3"/>
              <a:gd name="f58" fmla="*/ 0 f15 1"/>
              <a:gd name="f59" fmla="*/ 10800 f16 1"/>
              <a:gd name="f60" fmla="*/ 21600 f16 1"/>
              <a:gd name="f61" fmla="*/ 21600 f15 1"/>
              <a:gd name="f62" fmla="?: f17 f40 f39"/>
              <a:gd name="f63" fmla="?: f17 f39 f40"/>
              <a:gd name="f64" fmla="?: f18 f38 f37"/>
              <a:gd name="f65" fmla="?: f10 f43 f44"/>
              <a:gd name="f66" fmla="?: f10 f41 f42"/>
              <a:gd name="f67" fmla="?: f24 f50 f49"/>
              <a:gd name="f68" fmla="?: f24 f49 f50"/>
              <a:gd name="f69" fmla="?: f25 f48 f47"/>
              <a:gd name="f70" fmla="?: f13 f53 f54"/>
              <a:gd name="f71" fmla="?: f13 f51 f52"/>
              <a:gd name="f72" fmla="+- f57 0 f1"/>
              <a:gd name="f73" fmla="?: f18 f63 f62"/>
              <a:gd name="f74" fmla="?: f25 f68 f6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2">
                <a:pos x="f55" y="f56"/>
              </a:cxn>
              <a:cxn ang="f72">
                <a:pos x="f58" y="f59"/>
              </a:cxn>
              <a:cxn ang="f72">
                <a:pos x="f55" y="f60"/>
              </a:cxn>
              <a:cxn ang="f72">
                <a:pos x="f61" y="f59"/>
              </a:cxn>
            </a:cxnLst>
            <a:rect l="f31" t="f34" r="f32" b="f33"/>
            <a:pathLst>
              <a:path w="21600" h="21600">
                <a:moveTo>
                  <a:pt x="f8" y="f7"/>
                </a:moveTo>
                <a:arcTo wR="f35" hR="f36" stAng="f73" swAng="f64"/>
                <a:arcTo wR="f20" hR="f21" stAng="f65" swAng="f66"/>
                <a:lnTo>
                  <a:pt x="f11" y="f6"/>
                </a:lnTo>
                <a:arcTo wR="f45" hR="f46" stAng="f74" swAng="f69"/>
                <a:arcTo wR="f26" hR="f27" stAng="f70" swAng="f71"/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New Call</a:t>
            </a:r>
          </a:p>
        </p:txBody>
      </p:sp>
      <p:sp>
        <p:nvSpPr>
          <p:cNvPr id="3" name="Process">
            <a:extLst>
              <a:ext uri="{FF2B5EF4-FFF2-40B4-BE49-F238E27FC236}">
                <a16:creationId xmlns:a16="http://schemas.microsoft.com/office/drawing/2014/main" id="{E1F1D493-A9D8-73A7-3DB5-6D4B50BC6BF6}"/>
              </a:ext>
            </a:extLst>
          </p:cNvPr>
          <p:cNvSpPr/>
          <p:nvPr/>
        </p:nvSpPr>
        <p:spPr>
          <a:xfrm>
            <a:off x="360000" y="1440000"/>
            <a:ext cx="2520000" cy="54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Lookup Call ID in Customer (LDAP)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Get name,email, other numbers</a:t>
            </a:r>
          </a:p>
        </p:txBody>
      </p:sp>
      <p:cxnSp>
        <p:nvCxnSpPr>
          <p:cNvPr id="4" name="Connector-Standard">
            <a:extLst>
              <a:ext uri="{FF2B5EF4-FFF2-40B4-BE49-F238E27FC236}">
                <a16:creationId xmlns:a16="http://schemas.microsoft.com/office/drawing/2014/main" id="{8AAEA612-1B73-B7BD-5087-DA959C48C877}"/>
              </a:ext>
            </a:extLst>
          </p:cNvPr>
          <p:cNvCxnSpPr>
            <a:stCxn id="2" idx="6"/>
            <a:endCxn id="3" idx="4"/>
          </p:cNvCxnSpPr>
          <p:nvPr/>
        </p:nvCxnSpPr>
        <p:spPr>
          <a:xfrm rot="16200000" flipH="1">
            <a:off x="1080000" y="900000"/>
            <a:ext cx="720000" cy="360000"/>
          </a:xfrm>
          <a:prstGeom prst="bentConnector5">
            <a:avLst>
              <a:gd name="adj1" fmla="val -31750"/>
              <a:gd name="adj2" fmla="val 213500"/>
              <a:gd name="adj3" fmla="val 10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5" name="Decision">
            <a:extLst>
              <a:ext uri="{FF2B5EF4-FFF2-40B4-BE49-F238E27FC236}">
                <a16:creationId xmlns:a16="http://schemas.microsoft.com/office/drawing/2014/main" id="{2D6E886F-4112-E3D1-4872-5A581D963285}"/>
              </a:ext>
            </a:extLst>
          </p:cNvPr>
          <p:cNvSpPr/>
          <p:nvPr/>
        </p:nvSpPr>
        <p:spPr>
          <a:xfrm>
            <a:off x="360000" y="2340000"/>
            <a:ext cx="1440000" cy="7747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Call Diverted?</a:t>
            </a:r>
          </a:p>
        </p:txBody>
      </p:sp>
      <p:cxnSp>
        <p:nvCxnSpPr>
          <p:cNvPr id="6" name="Connector-Standard 1">
            <a:extLst>
              <a:ext uri="{FF2B5EF4-FFF2-40B4-BE49-F238E27FC236}">
                <a16:creationId xmlns:a16="http://schemas.microsoft.com/office/drawing/2014/main" id="{F1A03C6A-6D77-D76B-EFF7-3C1D6000975B}"/>
              </a:ext>
            </a:extLst>
          </p:cNvPr>
          <p:cNvCxnSpPr>
            <a:stCxn id="10" idx="6"/>
            <a:endCxn id="11" idx="4"/>
          </p:cNvCxnSpPr>
          <p:nvPr/>
        </p:nvCxnSpPr>
        <p:spPr>
          <a:xfrm rot="16200000" flipH="1">
            <a:off x="630000" y="6030000"/>
            <a:ext cx="900000" cy="12700"/>
          </a:xfrm>
          <a:prstGeom prst="bentConnector5">
            <a:avLst>
              <a:gd name="adj1" fmla="val -25400"/>
              <a:gd name="adj2" fmla="val -7469291"/>
              <a:gd name="adj3" fmla="val 13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7" name="Connector-Standard 2">
            <a:extLst>
              <a:ext uri="{FF2B5EF4-FFF2-40B4-BE49-F238E27FC236}">
                <a16:creationId xmlns:a16="http://schemas.microsoft.com/office/drawing/2014/main" id="{819A46AD-93C6-64B6-3260-C7F3CFA9522A}"/>
              </a:ext>
            </a:extLst>
          </p:cNvPr>
          <p:cNvCxnSpPr>
            <a:stCxn id="11" idx="6"/>
            <a:endCxn id="12" idx="4"/>
          </p:cNvCxnSpPr>
          <p:nvPr/>
        </p:nvCxnSpPr>
        <p:spPr>
          <a:xfrm rot="16200000" flipH="1">
            <a:off x="921510" y="7358490"/>
            <a:ext cx="1012680" cy="695700"/>
          </a:xfrm>
          <a:prstGeom prst="bentConnector5">
            <a:avLst>
              <a:gd name="adj1" fmla="val -22574"/>
              <a:gd name="adj2" fmla="val 136352"/>
              <a:gd name="adj3" fmla="val 121098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8" name="Connector-Standard 3">
            <a:extLst>
              <a:ext uri="{FF2B5EF4-FFF2-40B4-BE49-F238E27FC236}">
                <a16:creationId xmlns:a16="http://schemas.microsoft.com/office/drawing/2014/main" id="{10976E14-678E-5288-6340-9EC2621B76DF}"/>
              </a:ext>
            </a:extLst>
          </p:cNvPr>
          <p:cNvCxnSpPr>
            <a:stCxn id="3" idx="6"/>
            <a:endCxn id="5" idx="4"/>
          </p:cNvCxnSpPr>
          <p:nvPr/>
        </p:nvCxnSpPr>
        <p:spPr>
          <a:xfrm rot="16200000" flipH="1" flipV="1">
            <a:off x="1170000" y="1890000"/>
            <a:ext cx="360000" cy="540000"/>
          </a:xfrm>
          <a:prstGeom prst="bentConnector5">
            <a:avLst>
              <a:gd name="adj1" fmla="val -63500"/>
              <a:gd name="adj2" fmla="val -275667"/>
              <a:gd name="adj3" fmla="val 20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9" name="Connector-Standard 4">
            <a:extLst>
              <a:ext uri="{FF2B5EF4-FFF2-40B4-BE49-F238E27FC236}">
                <a16:creationId xmlns:a16="http://schemas.microsoft.com/office/drawing/2014/main" id="{3D678B10-F716-F32B-C7A6-92192B0D031A}"/>
              </a:ext>
            </a:extLst>
          </p:cNvPr>
          <p:cNvCxnSpPr>
            <a:stCxn id="5" idx="6"/>
            <a:endCxn id="10" idx="4"/>
          </p:cNvCxnSpPr>
          <p:nvPr/>
        </p:nvCxnSpPr>
        <p:spPr>
          <a:xfrm rot="16200000" flipH="1">
            <a:off x="207359" y="3987359"/>
            <a:ext cx="1745281" cy="12700"/>
          </a:xfrm>
          <a:prstGeom prst="bentConnector5">
            <a:avLst>
              <a:gd name="adj1" fmla="val -13098"/>
              <a:gd name="adj2" fmla="val -7469291"/>
              <a:gd name="adj3" fmla="val 94389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10" name="Decision 1">
            <a:extLst>
              <a:ext uri="{FF2B5EF4-FFF2-40B4-BE49-F238E27FC236}">
                <a16:creationId xmlns:a16="http://schemas.microsoft.com/office/drawing/2014/main" id="{C87769DC-D57E-20DF-699B-0D63C768ACFF}"/>
              </a:ext>
            </a:extLst>
          </p:cNvPr>
          <p:cNvSpPr/>
          <p:nvPr/>
        </p:nvSpPr>
        <p:spPr>
          <a:xfrm>
            <a:off x="360000" y="4860000"/>
            <a:ext cx="1440000" cy="72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Holiday?</a:t>
            </a:r>
          </a:p>
        </p:txBody>
      </p:sp>
      <p:sp>
        <p:nvSpPr>
          <p:cNvPr id="11" name="Decision 2">
            <a:extLst>
              <a:ext uri="{FF2B5EF4-FFF2-40B4-BE49-F238E27FC236}">
                <a16:creationId xmlns:a16="http://schemas.microsoft.com/office/drawing/2014/main" id="{98711D1D-6069-F6EF-2916-6854BA36CB15}"/>
              </a:ext>
            </a:extLst>
          </p:cNvPr>
          <p:cNvSpPr/>
          <p:nvPr/>
        </p:nvSpPr>
        <p:spPr>
          <a:xfrm>
            <a:off x="360000" y="6480000"/>
            <a:ext cx="1440000" cy="72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Business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Hours?</a:t>
            </a:r>
          </a:p>
        </p:txBody>
      </p:sp>
      <p:sp>
        <p:nvSpPr>
          <p:cNvPr id="12" name="Process 1">
            <a:extLst>
              <a:ext uri="{FF2B5EF4-FFF2-40B4-BE49-F238E27FC236}">
                <a16:creationId xmlns:a16="http://schemas.microsoft.com/office/drawing/2014/main" id="{8388E1DE-7B98-F2D2-4B46-35C9D87BA89F}"/>
              </a:ext>
            </a:extLst>
          </p:cNvPr>
          <p:cNvSpPr/>
          <p:nvPr/>
        </p:nvSpPr>
        <p:spPr>
          <a:xfrm>
            <a:off x="180000" y="8212680"/>
            <a:ext cx="3191400" cy="967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Answer call day greeting and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follow AI instructions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Lookup internal directory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for transfer and message functions</a:t>
            </a:r>
          </a:p>
        </p:txBody>
      </p:sp>
      <p:sp>
        <p:nvSpPr>
          <p:cNvPr id="13" name="Process 2">
            <a:extLst>
              <a:ext uri="{FF2B5EF4-FFF2-40B4-BE49-F238E27FC236}">
                <a16:creationId xmlns:a16="http://schemas.microsoft.com/office/drawing/2014/main" id="{0A93A54C-0DEF-121D-1B7B-46A489B7FB64}"/>
              </a:ext>
            </a:extLst>
          </p:cNvPr>
          <p:cNvSpPr/>
          <p:nvPr/>
        </p:nvSpPr>
        <p:spPr>
          <a:xfrm>
            <a:off x="3060000" y="4140000"/>
            <a:ext cx="2471399" cy="967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Answer call diversion greeting</a:t>
            </a:r>
            <a:b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</a:b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and diversion instructions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Lookup internal directory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for transfer and message functions</a:t>
            </a:r>
          </a:p>
        </p:txBody>
      </p:sp>
      <p:sp>
        <p:nvSpPr>
          <p:cNvPr id="14" name="Decision 3">
            <a:extLst>
              <a:ext uri="{FF2B5EF4-FFF2-40B4-BE49-F238E27FC236}">
                <a16:creationId xmlns:a16="http://schemas.microsoft.com/office/drawing/2014/main" id="{4A0AE9BA-5C80-1D40-7699-D1F529D0B3AF}"/>
              </a:ext>
            </a:extLst>
          </p:cNvPr>
          <p:cNvSpPr/>
          <p:nvPr/>
        </p:nvSpPr>
        <p:spPr>
          <a:xfrm>
            <a:off x="2540880" y="2340000"/>
            <a:ext cx="1239120" cy="8693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Caller id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in Internal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directory?</a:t>
            </a:r>
          </a:p>
        </p:txBody>
      </p:sp>
      <p:cxnSp>
        <p:nvCxnSpPr>
          <p:cNvPr id="15" name="Connector-Standard 5">
            <a:extLst>
              <a:ext uri="{FF2B5EF4-FFF2-40B4-BE49-F238E27FC236}">
                <a16:creationId xmlns:a16="http://schemas.microsoft.com/office/drawing/2014/main" id="{C9E7AC88-4F62-D5E1-4E74-7FDD2973AF9A}"/>
              </a:ext>
            </a:extLst>
          </p:cNvPr>
          <p:cNvCxnSpPr>
            <a:stCxn id="5" idx="7"/>
            <a:endCxn id="14" idx="5"/>
          </p:cNvCxnSpPr>
          <p:nvPr/>
        </p:nvCxnSpPr>
        <p:spPr>
          <a:xfrm rot="16200000" flipH="1">
            <a:off x="2146770" y="2380590"/>
            <a:ext cx="47340" cy="740880"/>
          </a:xfrm>
          <a:prstGeom prst="bentConnector3">
            <a:avLst>
              <a:gd name="adj1" fmla="val -1301141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16" name="Connector-Standard 6">
            <a:extLst>
              <a:ext uri="{FF2B5EF4-FFF2-40B4-BE49-F238E27FC236}">
                <a16:creationId xmlns:a16="http://schemas.microsoft.com/office/drawing/2014/main" id="{AC2B8268-A19D-34CA-FA92-CE6630ED4055}"/>
              </a:ext>
            </a:extLst>
          </p:cNvPr>
          <p:cNvCxnSpPr>
            <a:stCxn id="14" idx="6"/>
            <a:endCxn id="10" idx="4"/>
          </p:cNvCxnSpPr>
          <p:nvPr/>
        </p:nvCxnSpPr>
        <p:spPr>
          <a:xfrm rot="16200000" flipH="1" flipV="1">
            <a:off x="1294919" y="2994479"/>
            <a:ext cx="1650601" cy="2080440"/>
          </a:xfrm>
          <a:prstGeom prst="bentConnector3">
            <a:avLst>
              <a:gd name="adj1" fmla="val -66521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17" name="Connector-Standard 7">
            <a:extLst>
              <a:ext uri="{FF2B5EF4-FFF2-40B4-BE49-F238E27FC236}">
                <a16:creationId xmlns:a16="http://schemas.microsoft.com/office/drawing/2014/main" id="{DF29B61C-70DD-C0C3-1831-354AAF114F76}"/>
              </a:ext>
            </a:extLst>
          </p:cNvPr>
          <p:cNvCxnSpPr>
            <a:stCxn id="14" idx="7"/>
            <a:endCxn id="13" idx="4"/>
          </p:cNvCxnSpPr>
          <p:nvPr/>
        </p:nvCxnSpPr>
        <p:spPr>
          <a:xfrm rot="16200000" flipH="1">
            <a:off x="3355200" y="3199500"/>
            <a:ext cx="1365300" cy="515700"/>
          </a:xfrm>
          <a:prstGeom prst="bentConnector3">
            <a:avLst>
              <a:gd name="adj1" fmla="val -48583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18" name="Process 3">
            <a:extLst>
              <a:ext uri="{FF2B5EF4-FFF2-40B4-BE49-F238E27FC236}">
                <a16:creationId xmlns:a16="http://schemas.microsoft.com/office/drawing/2014/main" id="{8D2F54CE-CFE6-6371-8487-B0B8FA3E4B5D}"/>
              </a:ext>
            </a:extLst>
          </p:cNvPr>
          <p:cNvSpPr/>
          <p:nvPr/>
        </p:nvSpPr>
        <p:spPr>
          <a:xfrm>
            <a:off x="3060000" y="5692680"/>
            <a:ext cx="2471399" cy="967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Answer call diversion greeting</a:t>
            </a:r>
            <a:b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</a:b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and diversion instructions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Lookup internal directory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for transfer and message functions</a:t>
            </a:r>
          </a:p>
        </p:txBody>
      </p:sp>
      <p:sp>
        <p:nvSpPr>
          <p:cNvPr id="19" name="Process 4">
            <a:extLst>
              <a:ext uri="{FF2B5EF4-FFF2-40B4-BE49-F238E27FC236}">
                <a16:creationId xmlns:a16="http://schemas.microsoft.com/office/drawing/2014/main" id="{4A1C19D9-832B-DE1F-104D-DA3D44956781}"/>
              </a:ext>
            </a:extLst>
          </p:cNvPr>
          <p:cNvSpPr/>
          <p:nvPr/>
        </p:nvSpPr>
        <p:spPr>
          <a:xfrm>
            <a:off x="3060000" y="7132680"/>
            <a:ext cx="2471399" cy="967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Answer call diversion greeting</a:t>
            </a:r>
            <a:b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</a:b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and diversion instructions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Lookup internal directory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for transfer and message functions</a:t>
            </a:r>
          </a:p>
        </p:txBody>
      </p:sp>
      <p:cxnSp>
        <p:nvCxnSpPr>
          <p:cNvPr id="20" name="Connector-Standard 8">
            <a:extLst>
              <a:ext uri="{FF2B5EF4-FFF2-40B4-BE49-F238E27FC236}">
                <a16:creationId xmlns:a16="http://schemas.microsoft.com/office/drawing/2014/main" id="{D0F90A04-B67C-6EA3-5207-D142DAC76D2F}"/>
              </a:ext>
            </a:extLst>
          </p:cNvPr>
          <p:cNvCxnSpPr>
            <a:stCxn id="10" idx="7"/>
            <a:endCxn id="18" idx="4"/>
          </p:cNvCxnSpPr>
          <p:nvPr/>
        </p:nvCxnSpPr>
        <p:spPr>
          <a:xfrm rot="16200000" flipH="1">
            <a:off x="2811510" y="4208490"/>
            <a:ext cx="472680" cy="2495700"/>
          </a:xfrm>
          <a:prstGeom prst="bentConnector3">
            <a:avLst>
              <a:gd name="adj1" fmla="val -124524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21" name="Connector-Standard 9">
            <a:extLst>
              <a:ext uri="{FF2B5EF4-FFF2-40B4-BE49-F238E27FC236}">
                <a16:creationId xmlns:a16="http://schemas.microsoft.com/office/drawing/2014/main" id="{8F545DFB-45D5-CE57-2D3B-FBFBEF496765}"/>
              </a:ext>
            </a:extLst>
          </p:cNvPr>
          <p:cNvCxnSpPr>
            <a:stCxn id="11" idx="7"/>
            <a:endCxn id="19" idx="4"/>
          </p:cNvCxnSpPr>
          <p:nvPr/>
        </p:nvCxnSpPr>
        <p:spPr>
          <a:xfrm rot="16200000" flipH="1">
            <a:off x="2901510" y="5738490"/>
            <a:ext cx="292680" cy="2495700"/>
          </a:xfrm>
          <a:prstGeom prst="bentConnector3">
            <a:avLst>
              <a:gd name="adj1" fmla="val -201107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Penci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ncil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98</Words>
  <Application>Microsoft Office PowerPoint</Application>
  <PresentationFormat>Widescreen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Liberation Sans</vt:lpstr>
      <vt:lpstr>Arial</vt:lpstr>
      <vt:lpstr>Calibri</vt:lpstr>
      <vt:lpstr>Pencil</vt:lpstr>
      <vt:lpstr>Pencil1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Pencil</dc:title>
  <dc:creator>Stuart Edge</dc:creator>
  <dc:description>This work is licensed under a Creative Commons 0 License.
It makes use of the works of kka_libo_design@ashisuto.co.jp.</dc:description>
  <cp:lastModifiedBy>Stuart Edge</cp:lastModifiedBy>
  <cp:revision>3</cp:revision>
  <dcterms:created xsi:type="dcterms:W3CDTF">2026-05-10T10:36:00Z</dcterms:created>
  <dcterms:modified xsi:type="dcterms:W3CDTF">2026-05-10T01:17:18Z</dcterms:modified>
</cp:coreProperties>
</file>